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88" r:id="rId20"/>
    <p:sldId id="465" r:id="rId21"/>
    <p:sldId id="469" r:id="rId22"/>
    <p:sldId id="470" r:id="rId23"/>
    <p:sldId id="473" r:id="rId24"/>
    <p:sldId id="471" r:id="rId25"/>
    <p:sldId id="472" r:id="rId26"/>
    <p:sldId id="474" r:id="rId27"/>
    <p:sldId id="475" r:id="rId28"/>
    <p:sldId id="491" r:id="rId29"/>
    <p:sldId id="381" r:id="rId30"/>
    <p:sldId id="429" r:id="rId31"/>
    <p:sldId id="431" r:id="rId32"/>
    <p:sldId id="459" r:id="rId33"/>
    <p:sldId id="384" r:id="rId34"/>
    <p:sldId id="481" r:id="rId35"/>
    <p:sldId id="476" r:id="rId36"/>
    <p:sldId id="492" r:id="rId37"/>
    <p:sldId id="477" r:id="rId38"/>
    <p:sldId id="480" r:id="rId39"/>
    <p:sldId id="482" r:id="rId40"/>
    <p:sldId id="460" r:id="rId41"/>
    <p:sldId id="436" r:id="rId42"/>
    <p:sldId id="483" r:id="rId43"/>
    <p:sldId id="484" r:id="rId44"/>
    <p:sldId id="485" r:id="rId45"/>
    <p:sldId id="486" r:id="rId46"/>
    <p:sldId id="493" r:id="rId47"/>
    <p:sldId id="487" r:id="rId48"/>
    <p:sldId id="386" r:id="rId49"/>
    <p:sldId id="4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6" dt="2025-11-11T14:57:26.0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6" autoAdjust="0"/>
  </p:normalViewPr>
  <p:slideViewPr>
    <p:cSldViewPr snapToGrid="0">
      <p:cViewPr varScale="1">
        <p:scale>
          <a:sx n="101" d="100"/>
          <a:sy n="101" d="100"/>
        </p:scale>
        <p:origin x="86"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modSld">
      <pc:chgData name="Weifeng Xu" userId="e7aed605-a3dd-4d5a-a692-a87037af107b" providerId="ADAL" clId="{F99F8FFF-BA20-43EA-924B-4DF5D2A785F3}" dt="2025-11-11T14:58:49.168" v="35" actId="207"/>
      <pc:docMkLst>
        <pc:docMk/>
      </pc:docMkLst>
      <pc:sldChg chg="modSp mod">
        <pc:chgData name="Weifeng Xu" userId="e7aed605-a3dd-4d5a-a692-a87037af107b" providerId="ADAL" clId="{F99F8FFF-BA20-43EA-924B-4DF5D2A785F3}" dt="2025-11-11T14:58:49.168" v="35" actId="207"/>
        <pc:sldMkLst>
          <pc:docMk/>
          <pc:sldMk cId="3077270470" sldId="375"/>
        </pc:sldMkLst>
        <pc:spChg chg="mod">
          <ac:chgData name="Weifeng Xu" userId="e7aed605-a3dd-4d5a-a692-a87037af107b" providerId="ADAL" clId="{F99F8FFF-BA20-43EA-924B-4DF5D2A785F3}" dt="2025-11-11T14:58:49.168" v="35" actId="207"/>
          <ac:spMkLst>
            <pc:docMk/>
            <pc:sldMk cId="3077270470" sldId="375"/>
            <ac:spMk id="9" creationId="{AAB26786-60D7-49F6-A7AE-9D2E35230F4E}"/>
          </ac:spMkLst>
        </pc:spChg>
        <pc:cxnChg chg="mod">
          <ac:chgData name="Weifeng Xu" userId="e7aed605-a3dd-4d5a-a692-a87037af107b" providerId="ADAL" clId="{F99F8FFF-BA20-43EA-924B-4DF5D2A785F3}" dt="2025-11-11T14:57:31.104" v="30" actId="14100"/>
          <ac:cxnSpMkLst>
            <pc:docMk/>
            <pc:sldMk cId="3077270470" sldId="375"/>
            <ac:cxnSpMk id="16" creationId="{2CB0E1ED-D407-4087-8F30-54794BB23D8B}"/>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19.402"/>
    </inkml:context>
    <inkml:brush xml:id="br0">
      <inkml:brushProperty name="width" value="0.035" units="cm"/>
      <inkml:brushProperty name="height" value="0.035" units="cm"/>
      <inkml:brushProperty name="color" value="#FF0066"/>
    </inkml:brush>
  </inkml:definitions>
  <inkml:trace contextRef="#ctx0" brushRef="#br0">110 1 24575,'-3'-1'0,"0"1"0,-1 1 0,1-1 0,0 0 0,0 1 0,0-1 0,0 1 0,0 0 0,0 0 0,0 0 0,0 1 0,0-1 0,0 1 0,0 0 0,1-1 0,-1 1 0,1 0 0,-1 0 0,1 1 0,0-1 0,0 0 0,0 1 0,-2 3 0,0 2 0,0 0 0,1 1 0,0-1 0,0 1 0,1 0 0,0 0 0,0 11 0,-2 24 0,-6 29 0,9-68 0,-1 0 0,2 0 0,-1 0 0,0 0 0,1 0 0,0 0 0,0 0 0,1 0 0,-1 1 0,1-1 0,0 0 0,2 5 0,-1-6 0,0-1 0,0 1 0,0-1 0,1 0 0,-1 0 0,1 0 0,0 0 0,0 0 0,0 0 0,0-1 0,0 0 0,1 1 0,-1-1 0,1 0 0,7 2 0,0 2 0,0 0 0,0 1 0,0 1 0,12 11 0,-15-12 0,1 0 0,-1-1 0,1 0 0,0 0 0,1-1 0,17 8 0,-11-8 0,0 0 0,0-2 0,1 0 0,-1 0 0,31-1 0,-25 0 0,1 0 0,-1 1 0,39 12 0,-49-11 0,0 2 0,0-1 0,0 1 0,15 12 0,-20-13 0,0 0 0,0 0 0,0-1 0,1 1 0,0-2 0,0 1 0,0-1 0,0-1 0,1 1 0,-1-1 0,1-1 0,8 1 0,-15-2 0,1 0 0,-1-1 0,1 1 0,-1-1 0,1 0 0,-1 0 0,0 0 0,1 0 0,-1 0 0,0-1 0,0 1 0,0-1 0,0 1 0,0-1 0,0 0 0,-1 0 0,1 0 0,0 0 0,-1 0 0,0 0 0,1 0 0,-1 0 0,0-1 0,1-3 0,3-7 0,-1 0 0,0 0 0,2-20 0,-2 13 0,-2 10 0,0-1 0,0 0 0,-1 0 0,-1 0 0,-1-14 0,1 20 0,-1 0 0,0 1 0,0-1 0,0 0 0,-1 0 0,0 0 0,0 1 0,0-1 0,0 1 0,-1-1 0,0 1 0,0 0 0,-5-6 0,-17-25 0,22 29 0,-1 0 0,0 1 0,0-1 0,-1 1 0,-6-7 0,3 6 0,0 0 0,0 1 0,-1 0 0,0 0 0,0 1 0,0 0 0,0 1 0,-1 0 0,1 0 0,-1 1 0,-19-2 0,-10 1 0,-69 5 0,38 0 0,52-2-1365,2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4.482"/>
    </inkml:context>
    <inkml:brush xml:id="br0">
      <inkml:brushProperty name="width" value="0.035" units="cm"/>
      <inkml:brushProperty name="height" value="0.035" units="cm"/>
      <inkml:brushProperty name="color" value="#FFC114"/>
    </inkml:brush>
  </inkml:definitions>
  <inkml:trace contextRef="#ctx0" brushRef="#br0">0 20 24575,'55'-17'0,"-21"15"0,1 2 0,-1 1 0,48 8 0,-22-2 0,134 6 0,-20-6 0,-116-7 0,71 8 0,-11 3-25,186-8-1,-156-6-1216,-136 3 1206,460 20-187,-82 20-3151,-69-4 2496,145 21-364,298 49 1242,-698-98 0,409 42 0,77 11 0,-486-53 0,182 29 0,271 28 0,-308-44 0,438 26 21,-370-30 191,377 26 822,-334-5-997,-9 0 27,-182-26-291,151 35 1,504 93 327,-241-36 1549,-376-73-1910,-29-7 3519,-63-7-1970,156 41-1197,-207-51-92,37 4 0,22 6 0,22 8 0,37 12 0,-87-16 0,-27-9 0,0-1 0,1-2 0,33 6 0,-41-10 0,0 1 0,-1 0 0,37 18 0,20 6 0,-33-14 0,-30-10 0,0 0 0,-1-1 0,23 3 0,-12-3 0,-1 1 0,1 2 0,-1 0 0,-1 2 0,33 17 0,-22-10 0,-27-14 0,1 0 0,-1-1 0,1 0 0,0 0 0,11 1 0,-12-3 0,0 1 0,0 1 0,0 0 0,0 0 0,0 0 0,14 8 0,-10-5 0,-1-1 0,1 0 0,0 0 0,0-1 0,13 1 0,27 8 0,-23-3 0,0-1 0,1-2 0,0-1 0,1-1 0,40 0 0,-46-3 0,1 1 0,34 7 0,-52-8 0,16 2 0,-1-1 0,29-2 0,-61-1-124,-1 0 0,1 0 0,-1-1 0,1-1 0,-1 0 0,1 0-1,0 0 1,0-1 0,1-1 0,-12-6 0,8 2-6702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5.302"/>
    </inkml:context>
    <inkml:brush xml:id="br0">
      <inkml:brushProperty name="width" value="0.035" units="cm"/>
      <inkml:brushProperty name="height" value="0.035" units="cm"/>
      <inkml:brushProperty name="color" value="#FFC114"/>
    </inkml:brush>
  </inkml:definitions>
  <inkml:trace contextRef="#ctx0" brushRef="#br0">1118 1 24575,'10'0'0,"0"1"0,0 0 0,-1 1 0,1 0 0,0 0 0,-1 1 0,0 1 0,0-1 0,0 1 0,0 1 0,11 8 0,78 25 0,-72-26 0,-21-11 0,0 1 0,0 0 0,0 0 0,0 0 0,-1 1 0,1 0 0,6 5 0,-10-6 0,0-1 0,0 0 0,0 1 0,0-1 0,-1 0 0,1 1 0,0-1 0,-1 1 0,1-1 0,-1 1 0,0-1 0,0 1 0,1 0 0,-1-1 0,0 1 0,0-1 0,0 1 0,-1 0 0,1-1 0,0 1 0,-1-1 0,1 1 0,-1-1 0,1 1 0,-1-1 0,0 1 0,1-1 0,-1 0 0,0 1 0,0-1 0,-2 2 0,0 2 0,0-1 0,0 0 0,-1 0 0,1 0 0,-1 0 0,0-1 0,0 1 0,0-1 0,-1 0 0,1-1 0,-1 1 0,0-1 0,0 1 0,0-1 0,0-1 0,-5 2 0,-8 1 0,0-2 0,0 0 0,-26-1 0,24 0 0,1 0 0,-22 3 0,1 3 39,-63 0 0,-6 2-909,-18-1 696,83-7 182,-53 8-1,-20 1-5,3-1 947,46-2-955,1-4 0,-79-4 0,39-1-1341,91 2-5479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27.259"/>
    </inkml:context>
    <inkml:brush xml:id="br0">
      <inkml:brushProperty name="width" value="0.035" units="cm"/>
      <inkml:brushProperty name="height" value="0.035" units="cm"/>
      <inkml:brushProperty name="color" value="#FFC114"/>
    </inkml:brush>
  </inkml:definitions>
  <inkml:trace contextRef="#ctx0" brushRef="#br0">1 1 24575,'26'1'0,"0"3"0,0 0 0,0 1 0,0 2 0,-1 0 0,36 17 0,22 5 0,-5-12 0,3 1 0,125 38 0,-60-19 0,-120-30 0,1-2 0,36 3 0,44 6 0,532 87-6160,-274-46 3629,259 32 2531,323 48-3147,-483-66 4091,87 15 269,-38-16-1213,-33-5 0,-360-42 0,66 7 0,150 27 0,78 14 3912,334 45-2541,-516-67-1371,177 31 0,-296-61 263,150 45 1,-57-11 2577,-65-18-2784,70 21-57,-3-12 0,-34-8 0,-7 12-11,38 8 184,28 6 638,-91-10-811,-88-33 0,-35-12 0,-1 0 0,1 2 0,-1 0 0,-1 1 0,28 17 0,14 11 0,-42-26 0,0 0 0,-1 0 0,0 2 0,24 22 0,51 48 0,-37-36 0,10 0 0,-18-15 0,96 64 0,-76-50 0,-42-30 0,0 2 0,-1 0 0,25 25 0,-5-4 0,-31-28 0,0 0 0,20 23 0,-27-26 0,1 0 0,0 0 0,0-1 0,0 0 0,0 0 0,1-1 0,0 0 0,0 0 0,1-1 0,9 5 0,-8-4 0,0 1 0,-1 0 0,1 0 0,-1 0 0,0 1 0,11 13 0,17 15 0,-36-35 0,52 43 0,1-3 0,62 36 0,-112-73 0,0-1 0,0 0 0,0 1 0,0-1 0,-1 1 0,1 0 0,-1 0 0,1 0 0,2 5 0,-3-4 0,0-1 0,1 1 0,0 0 0,0-1 0,0 0 0,7 6 0,16 9 0,0 2 0,-2 1 0,0 1 0,-1 1 0,-2 0 0,32 45 0,-25-30 0,2-1 0,1-2 0,59 52 0,-67-63 0,-19-19 0,0 0 0,1-1 0,-1 1 0,1-1 0,0 0 0,9 5 0,5-1-16,-29-21 117,-5-8-1551,9 9-5376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30.482"/>
    </inkml:context>
    <inkml:brush xml:id="br0">
      <inkml:brushProperty name="width" value="0.035" units="cm"/>
      <inkml:brushProperty name="height" value="0.035" units="cm"/>
      <inkml:brushProperty name="color" value="#FFC114"/>
    </inkml:brush>
  </inkml:definitions>
  <inkml:trace contextRef="#ctx0" brushRef="#br0">1 1 24575,'38'2'0,"0"2"0,0 2 0,74 20 0,-70-15 0,102 21 0,-123-27 0,37 5 0,12 3 0,91 20 0,-45-11 0,176 50-2924,-57-13 2363,298 38-3292,-212-45 2076,816 113-2160,-846-128 3417,123 14 618,792 59-2596,-318-18 6409,-340-30-3911,-359-35 3024,187 54 1,-294-64-3162,-43-10 128,40 13 0,286 90 1112,-158-49-197,56 13-906,311 87 0,-420-124 0,67 18 0,32 30 537,-171-53-883,-47-18 728,0-2 0,57 14 0,-61-18-236,0 1 1,-1 2-1,0 1 0,33 19 1,35 13-177,-58-28 64,78 35 2016,-105-43-2038,-1 0 1,21 19-1,7 5-14,26 12 2,-28-21 0,-1 3 0,-1 0 0,48 48 0,-58-49 0,2-1 0,0-2 0,56 34 0,-45-31 0,-33-21 0,0 1 0,-1 0 0,0 0 0,9 11 0,-10-10 0,1-1 0,-1 0 0,1 0 0,0-1 0,0 1 0,8 4 0,0 0 0,-1 0 0,0 1 0,-1 1 0,0-1 0,15 21 0,18 17 0,-31-34 0,-1 0 0,-1 1 0,0 0 0,9 18 0,3 4 0,41 75 0,-23-38 0,-33-60 0,0 0 0,-2 1 0,1 0 0,-2 0 0,0 1 0,-1 0 0,0 0 0,1 27 0,-3-34 0,0 0 0,1 0 0,0 0 0,0 0 0,8 14 0,9 23 0,-10-16 0,21 39 0,-2-4 0,56 113 0,-79-164 0,-2-1 0,1 1 0,-2 0 0,0 1 0,2 20 0,-1-7 0,1 0 0,2-1 0,1 0 0,16 39 0,30 47 0,-45-79 0,-8-28 0,1 0 0,-1-1 0,1 1 0,0-1 0,0 1 0,0-1 0,5 7 0,17 21 0,-17-24 0,1 1 0,-2 0 0,1 0 0,-1 1 0,8 21 0,-9-19 0,0 0 0,1-1 0,1 0 0,0 0 0,15 20 0,-13-20 0,21 43 0,-23-42 0,0 0 0,0 0 0,10 12 0,14 18 0,-2 2 0,40 81 0,-26-45 0,-32-62-1365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3.490"/>
    </inkml:context>
    <inkml:brush xml:id="br0">
      <inkml:brushProperty name="width" value="0.035" units="cm"/>
      <inkml:brushProperty name="height" value="0.035" units="cm"/>
      <inkml:brushProperty name="color" value="#FF0066"/>
    </inkml:brush>
  </inkml:definitions>
  <inkml:trace contextRef="#ctx0" brushRef="#br0">773 2 24575,'-98'-2'0,"-104"4"0,184 2 0,1 0 0,0 1 0,0 1 0,0 0 0,0 1 0,1 1 0,0 1 0,-18 13 0,20-14 0,5-3 0,0-1 0,0 0 0,-18 4 0,-19 9 0,2 3 0,24-11 0,0 0 0,1 2 0,0 0 0,-22 17 0,38-25 0,0 1 0,1 0 0,-1 0 0,1 0 0,-1 0 0,2 1 0,-1-1 0,0 1 0,1-1 0,0 1 0,0-1 0,0 1 0,0 0 0,1-1 0,0 9 0,0-3 0,0-1 0,0 0 0,1 0 0,1 0 0,0 0 0,0 0 0,4 11 0,5 3 0,2 0 0,0 0 0,1-2 0,20 24 0,31 9 0,-46-36 0,1 0 0,1-2 0,1 0 0,1-1 0,26 13 0,37 24 0,-45-26 0,66 29 0,-33-17 0,-38-22 0,40 15 0,15 5 0,12 3 0,-30-14 0,-5 11 0,-17-8 0,135 67 0,-114-57 0,-61-33 0,1-1 0,0 0 0,0-1 0,0 0 0,13 1 0,31 8 0,-21-4 0,0-2 0,1-2 0,0-1 0,-1-2 0,54-4 0,-1 0 0,453 3 0,-519-1 0,0-1 0,27-6 0,-12 1 0,-19 3 0,-1 0 0,0-1 0,-1-1 0,1-1 0,-1 0 0,-1-1 0,1-1 0,25-19 0,-25 19 0,0 0 0,31-11 0,-31 14 0,1-2 0,-1 1 0,22-16 0,-8 3 0,-13 10 0,-1-2 0,25-22 0,-34 26 0,0-1 0,-1 0 0,10-18 0,-11 17 0,1 0 0,0 1 0,14-17 0,-3 9 0,-1-1 0,-1-1 0,-1 0 0,0-1 0,-1-1 0,-2 0 0,0-1 0,9-26 0,-16 28 0,-1 1 0,-1-1 0,-1 0 0,-1 0 0,0 1 0,-4-24 0,3 40 0,1 0 0,-1 1 0,0-1 0,1 0 0,-1 1 0,-1-1 0,1 1 0,0-1 0,-1 1 0,1 0 0,-1 0 0,1-1 0,-1 1 0,0 0 0,0 0 0,0 1 0,0-1 0,-1 0 0,1 1 0,0-1 0,-5-1 0,-5-3 0,-1 2 0,0-1 0,-18-3 0,-4-1 0,5-2 0,9 3 0,0 1 0,-1 0 0,0 2 0,-1 0 0,-32-2 0,-76-11 0,76 9 133,15 2-1631,25 5-5328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7.144"/>
    </inkml:context>
    <inkml:brush xml:id="br0">
      <inkml:brushProperty name="width" value="0.035" units="cm"/>
      <inkml:brushProperty name="height" value="0.035" units="cm"/>
      <inkml:brushProperty name="color" value="#FF0066"/>
    </inkml:brush>
  </inkml:definitions>
  <inkml:trace contextRef="#ctx0" brushRef="#br0">0 21 24575,'0'0'0,"1"-1"0,-1 0 0,0 0 0,1 0 0,-1 1 0,1-1 0,-1 0 0,1 0 0,-1 1 0,1-1 0,0 0 0,-1 1 0,1-1 0,0 1 0,-1-1 0,1 1 0,0-1 0,0 1 0,-1-1 0,1 1 0,0 0 0,0 0 0,0-1 0,0 1 0,0 0 0,-1 0 0,3 0 0,28-4 0,-28 4 0,338-2 0,-174 4 0,182-4 561,372 4-8495,-624 2 4166,52 3 4760,56 2 138,-7 1-4049,98 14 2918,159 9-2270,751 29 2727,-917-47-280,170 12-259,424-11 1514,-566-19-1989,316 8 1357,-213 6-3058,74-7 3316,121 7 2163,456 42-4862,-255 7 1642,-594-29 935,-37-5-796,171 13-2442,510 66 3992,-343-54-2342,45 8 619,268 43-279,-822-101 317,541 37-1518,-1 27 361,230 15 3689,-116-19-587,-543-45-2119,575 90-2264,60 11 2627,-364-42-193,-245-42 0,419 61 1227,-334-58-905,-100-14-2452,186 33 4998,-158-21-2132,-74-13 68,107 11-1,-181-30-224,0 1-1,0 1 1,-1 1-1,0 0 1,24 12-1,-22-9 240,1-1-1,0 0 1,33 6-1,5 4 664,-45-12-1508,1-1-1,0-1 1,17 3-1,-8-2 28,-1 0 0,24 9 0,31 7 0,-51-15 0,42 15 0,-9-2 0,-19-7 0,76 10 0,-97-19 0,1 2 0,28 9 0,21 5 0,-22-9 0,78 26 0,152 76 0,-247-99 0,31 9 0,-44-16 0,0 0 0,0 1 0,0 0 0,0 2 0,19 12 0,-14-8 0,0 0 0,0-2 0,1 0 0,1-1 0,33 8 0,30 13 0,-33-10 0,63 14 0,-68-22 0,-1 2 0,49 23 0,-50-19 0,1-2 0,0-2 0,50 9 0,-42-11 0,96 34 0,-13 1 0,-131-45 0,0 1 0,1-1 0,-2 2 0,1-1 0,10 8 0,19 11 0,59 28 0,-50-25 0,21 14 0,-39-22 0,2-1 0,0-2 0,55 21 0,-67-29 0,0 0 0,0 2 0,17 10 0,-19-10 0,-1-1 0,1 0 0,0-1 0,26 8 0,-21-8 0,0 1 0,0 0 0,0 1 0,27 18 0,-25-14 0,0-1 0,39 15 0,-7-12 0,-39-12 0,0 2 0,0 0 0,0 1 0,0 0 0,18 11 0,16 10 0,58 22 0,-24-11 0,-27-14 0,66 17 0,-24-8 0,-16 3 0,-65-26 0,0-1 0,1-1 0,0-1 0,0 0 0,0-1 0,1-1 0,26 3 0,-23-4 0,0 0 0,1 2 0,-1 0 0,-1 1 0,1 1 0,-1 1 0,37 21 0,13 4 0,-17-18 0,-44-14 0,-1 1 0,1 1 0,0-1 0,-1 1 0,12 6 0,15 6 0,1 0 0,1-3 0,0-1 0,64 11 0,-63-14 0,-3-2 0,-20-4 0,0 2 0,0-1 0,0 2 0,16 6 0,-2 2 0,-4-3 0,34 21 0,-25-18 113,-13-7-1591,-9-1-5348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8.505"/>
    </inkml:context>
    <inkml:brush xml:id="br0">
      <inkml:brushProperty name="width" value="0.035" units="cm"/>
      <inkml:brushProperty name="height" value="0.035" units="cm"/>
      <inkml:brushProperty name="color" value="#FF0066"/>
    </inkml:brush>
  </inkml:definitions>
  <inkml:trace contextRef="#ctx0" brushRef="#br0">1 1 24575,'5'3'0,"0"1"0,0 0 0,-1 0 0,1 1 0,5 7 0,-7-9 0,2 4 0,0 1 0,-1 0 0,1 0 0,-1 0 0,-1 1 0,0-1 0,0 1 0,-1 0 0,1 0 0,-2 0 0,0 0 0,0 0 0,0 12 0,-1-7 0,2-1 0,0 1 0,0 0 0,1-1 0,5 13 0,-1-4 0,-1 0 0,-1 0 0,-1 1 0,2 24 0,-2-13 0,-4-31 0,2 6 0,-1 1 0,0-1 0,0 1 0,-1 0 0,0-1 0,-1 1 0,-2 9 0,3-19 2,0 0-1,0 1 0,0-1 1,0 0-1,0 0 0,0 1 1,0-1-1,0 0 0,0 0 1,0 1-1,0-1 0,0 0 1,0 0-1,0 1 0,0-1 1,0 0-1,-1 0 0,1 1 1,0-1-1,0 0 0,0 0 1,0 0-1,-1 1 0,1-1 1,0 0-1,0 0 0,0 0 1,-1 0-1,1 1 0,0-1 1,0 0-1,0 0 0,-1 0 1,1 0-1,0 0 0,0 0 1,-1 0-1,1 0 1,0 0-1,0 0 0,-1 0 1,1 0-1,0 0 0,0 0 1,-1 0-1,1 0 0,0 0 1,-1 0-1,-6-11-500,5 7-433,-4-5-5894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19.482"/>
    </inkml:context>
    <inkml:brush xml:id="br0">
      <inkml:brushProperty name="width" value="0.035" units="cm"/>
      <inkml:brushProperty name="height" value="0.035" units="cm"/>
      <inkml:brushProperty name="color" value="#FF0066"/>
    </inkml:brush>
  </inkml:definitions>
  <inkml:trace contextRef="#ctx0" brushRef="#br0">1 4 24362,'1681'0'0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09:23.859"/>
    </inkml:context>
    <inkml:brush xml:id="br0">
      <inkml:brushProperty name="width" value="0.035" units="cm"/>
      <inkml:brushProperty name="height" value="0.035" units="cm"/>
      <inkml:brushProperty name="color" value="#FF0066"/>
    </inkml:brush>
  </inkml:definitions>
  <inkml:trace contextRef="#ctx0" brushRef="#br0">1709 0 24575,'2'91'0,"-4"99"0,1-188 0,1 1 0,-1-1 0,0 0 0,0 1 0,0-1 0,0 0 0,0 0 0,0 0 0,-1 0 0,1 0 0,-1 0 0,1 0 0,-1-1 0,0 1 0,0 0 0,0-1 0,0 0 0,0 1 0,0-1 0,0 0 0,0 0 0,0 0 0,-4 1 0,-8 3 0,-1-1 0,-25 5 0,12-2 0,1 0 0,-3 2 0,0 0 0,-1-3 0,0 0 0,-56 1 0,70-6 0,-1 1 0,-23 5 0,23-4 0,0 0 0,-19 0 0,-524-4 0,543 2 0,1 1 0,-23 5 0,23-4 0,-1 0 0,-21 0 0,8-2 0,-5-2 0,1 2 0,-51 9 0,46-5-20,0-1-1,-80-4 1,52-2-1284,48 2-5522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18.875"/>
    </inkml:context>
    <inkml:brush xml:id="br0">
      <inkml:brushProperty name="width" value="0.035" units="cm"/>
      <inkml:brushProperty name="height" value="0.035" units="cm"/>
      <inkml:brushProperty name="color" value="#FF0066"/>
    </inkml:brush>
  </inkml:definitions>
  <inkml:trace contextRef="#ctx0" brushRef="#br0">911 1 24575,'-11'0'0,"-27"0"0,-40 5 0,65-3 0,0 0 0,-1 1 0,1 1 0,0 0 0,0 1 0,-19 10 0,20-10 0,0 0 0,-1 0 0,0-1 0,0-1 0,-20 3 0,19-4 0,-1 1 0,1 0 0,0 1 0,-21 9 0,-74 32 0,41-18 0,15-7 0,30-12 0,1 1 0,-1 2 0,-34 20 0,51-26 0,0 1 0,1 0 0,-1 0 0,1 0 0,0 1 0,1-1 0,-1 1 0,1 0 0,1 1 0,-6 14 0,4-11 0,1-1 0,-1 0 0,-1 0 0,-10 14 0,12-19 0,0 1 0,0 1 0,1-1 0,-1 1 0,1-1 0,1 1 0,-1 0 0,1 0 0,1 0 0,-1 0 0,0 13 0,1 9 0,3 49 0,1-21 0,-4-30 0,1-12 0,0 0 0,1 0 0,3 18 0,-3-28 0,1 1 0,-1-1 0,1 0 0,0 1 0,1-1 0,0 0 0,-1 0 0,1 0 0,1-1 0,-1 1 0,1-1 0,4 5 0,24 17 0,1-1 0,0-2 0,2-1 0,57 27 0,-83-45 0,1 0 0,-1-1 0,1-1 0,0 0 0,17 2 0,-15-3 0,0 1 0,0 1 0,12 4 0,-5-1 0,0-1 0,1-1 0,-1 0 0,34 1 0,-30-2 0,0 2 0,-1 0 0,30 11 0,-33-9 0,0-1 0,0-1 0,1-1 0,38 4 0,-48-8 0,13 0 0,0 1 0,0 1 0,25 5 0,121 22 0,-147-25 0,38 10 0,-42-8 0,1-2 0,-1 0 0,23 2 0,30 4 0,-50-6 0,1-1 0,21 0 0,85-5 0,102 4 0,-163 8 0,-46-6 0,1-1 0,22 0 0,-35-2 0,144-6 0,-136 2 0,1 0 0,0 0 0,-1-2 0,0 0 0,0-1 0,25-13 0,-22 7 0,-1-1 0,0-1 0,-1-1 0,0-1 0,17-20 0,-21 18 0,0 0 0,-2-1 0,19-36 0,10-17 0,-34 59 0,0 1 0,-2-1 0,0 0 0,0 0 0,-1 0 0,0 0 0,-1-1 0,-1 0 0,0 1 0,-1-1 0,-1 0 0,0 0 0,-1 0 0,-2-16 0,2 26 0,0-1 0,0 0 0,-1 0 0,1 1 0,-1-1 0,0 0 0,0 1 0,-1 0 0,1-1 0,-1 1 0,0 0 0,0 1 0,0-1 0,-1 0 0,1 1 0,-1 0 0,0 0 0,0 0 0,-6-3 0,0 0 0,0 1 0,-1 0 0,1 0 0,-1 1 0,0 1 0,0 0 0,-14-2 0,14 3 0,0-2 0,0 1 0,0-1 0,1-1 0,0 0 0,-19-12 0,16 9 0,0 0 0,0 2 0,-17-7 0,9 7 0,0 0 0,-1 2 0,-29-3 0,-62-14 0,29 4 0,68 13 44,0 0 1,-19-7-1,-20-6-1542,41 14-5328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1.442"/>
    </inkml:context>
    <inkml:brush xml:id="br0">
      <inkml:brushProperty name="width" value="0.035" units="cm"/>
      <inkml:brushProperty name="height" value="0.035" units="cm"/>
      <inkml:brushProperty name="color" value="#FF0066"/>
    </inkml:brush>
  </inkml:definitions>
  <inkml:trace contextRef="#ctx0" brushRef="#br0">114 120 24575,'0'-1'0,"0"1"0,-1-1 0,1 0 0,0 1 0,0-1 0,0 0 0,-1 1 0,1-1 0,0 0 0,0 1 0,-1-1 0,1 1 0,-1-1 0,1 0 0,-1 1 0,1-1 0,-1 1 0,1 0 0,-1-1 0,1 1 0,-1-1 0,1 1 0,-1 0 0,0-1 0,1 1 0,-1 0 0,1 0 0,-1-1 0,0 1 0,1 0 0,-1 0 0,0 0 0,0 0 0,1 0 0,-1 0 0,0 0 0,1 0 0,-1 0 0,0 0 0,1 0 0,-1 1 0,0-1 0,1 0 0,-2 1 0,-1 0 0,0-1 0,0 1 0,0 0 0,0 1 0,0-1 0,0 0 0,0 1 0,-3 2 0,1 2 0,0 0 0,0 0 0,0 0 0,1 1 0,0 0 0,0 0 0,0 0 0,1 0 0,0 1 0,-3 12 0,3-4 0,-1 1 0,2-1 0,0 1 0,1 16 0,3 99 0,-2-130 0,1 0 0,-1 0 0,1 1 0,-1-1 0,1 0 0,0 0 0,0 0 0,0 0 0,0 0 0,0 0 0,1 0 0,-1-1 0,0 1 0,1 0 0,-1-1 0,1 1 0,0-1 0,-1 1 0,1-1 0,0 0 0,0 0 0,0 0 0,3 1 0,5 2 0,0-1 0,0 0 0,19 3 0,1 0 0,2 2 0,-1-1 0,1-1 0,0-2 0,55 0 0,-73-3 0,-1 0 0,0 1 0,15 3 0,35 5 0,-40-9 0,178-3 0,-197 1 0,0 1 0,0-1 0,0 0 0,-1-1 0,1 1 0,0-1 0,0 0 0,-1 0 0,0 0 0,1 0 0,-1 0 0,0-1 0,0 0 0,0 0 0,0 1 0,0-1 0,-1-1 0,0 1 0,1 0 0,-1-1 0,0 1 0,-1-1 0,1 0 0,0 1 0,1-8 0,1-6 0,0 1 0,-1-1 0,-1 0 0,1-32 0,-3 25 0,-1-83 0,-1 102 0,1 1 0,-1-1 0,0 0 0,0 0 0,0 1 0,0-1 0,-1 1 0,0 0 0,0 0 0,-6-7 0,-10-15 0,16 22 0,-1 0 0,1 0 0,-1 0 0,0 1 0,0-1 0,-1 1 0,1 0 0,-1 0 0,1 1 0,-1-1 0,0 1 0,-8-3 0,-5-1 0,-1 1 0,-22-4 0,16 5 0,10 2 0,0 0 0,0-2 0,-28-9 0,19 4 54,-39-8-1,42 12-544,-1 0 1,-29-14-1,40 14-6335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0.199"/>
    </inkml:context>
    <inkml:brush xml:id="br0">
      <inkml:brushProperty name="width" value="0.035" units="cm"/>
      <inkml:brushProperty name="height" value="0.035" units="cm"/>
      <inkml:brushProperty name="color" value="#FF0066"/>
    </inkml:brush>
  </inkml:definitions>
  <inkml:trace contextRef="#ctx0" brushRef="#br0">159 4948 24575,'1'-23'0,"-1"0"0,-2 0 0,0 0 0,-1 1 0,-1-1 0,-13-38 0,0 10 0,-18-94 0,26 103 0,-13-34 0,15 57 0,1 1 0,1-1 0,1 0 0,-2-26 0,-4-21 0,7 47 0,-4-36 0,6-553 0,3 293 0,-1 300 0,1 0 0,0 0 0,1 0 0,10-27 0,6-32 0,-13 37 0,2 1 0,1 0 0,1 1 0,20-42 0,0 14 0,-16 35 0,-1 0 0,14-46 0,-21 55 0,1 1 0,1 0 0,0 1 0,2 0 0,21-31 0,-10 17 0,19-36 0,78-93 0,-103 142 0,0 2 0,29-27 0,63-56 0,143-116 0,-228 197 0,37-23 0,-38 28 0,-1-1 0,32-29 0,61-50 0,-103 85 0,53-37 0,-35 26 0,0-1 0,-2-2 0,36-35 0,-56 50 0,1 1 0,0 0 0,1 0 0,0 1 0,0 0 0,16-8 0,-16 10 0,1-2 0,-1 1 0,-1-1 0,1 0 0,-1-1 0,13-11 0,-6 2 0,2 1 0,0 1 0,26-17 0,22-18 0,30-25 0,-7 6 0,-23 23 0,-7 5 0,48-32 0,-2 3 0,-85 55 0,31-17 0,9-5 0,50-31 0,-43 29 0,-16-1 0,-41 30 0,1 1 0,0 0 0,1 0 0,19-10 0,-8 6 0,0-2 0,39-29 0,-42 27 0,1 2 0,1 0 0,29-14 0,-32 18 0,-1 0 0,0-1 0,21-17 0,-21 14 0,1 1 0,28-15 0,89-52 0,-57 32 0,100-51 0,-139 82 0,-32 15 0,0-1 0,0 0 0,-1-1 0,1 1 0,-1-1 0,1 0 0,-1-1 0,9-6 0,5-9 0,2 2 0,0 0 0,43-24 0,-29 19 0,-25 14-1365,-1-1-5461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21.489"/>
    </inkml:context>
    <inkml:brush xml:id="br0">
      <inkml:brushProperty name="width" value="0.035" units="cm"/>
      <inkml:brushProperty name="height" value="0.035" units="cm"/>
      <inkml:brushProperty name="color" value="#FF0066"/>
    </inkml:brush>
  </inkml:definitions>
  <inkml:trace contextRef="#ctx0" brushRef="#br0">0 159 24575,'42'-15'0,"63"-2"0,33-3 0,-55 8 0,-16 4 0,-12-3 0,0 3 0,71-1 0,-108 8 0,-1 0 0,30-8 0,-11 1 0,23-10 0,0-1 0,-55 18 0,0 0 0,1 1 0,-1-1 0,0 1 0,0 0 0,1 0 0,-1 0 0,0 1 0,0 0 0,0-1 0,5 3 0,-7-2 0,0 0 0,0 0 0,-1 1 0,1-1 0,0 1 0,0-1 0,-1 1 0,1-1 0,-1 1 0,0 0 0,1 0 0,-1 0 0,0 0 0,0 0 0,0 0 0,0 0 0,-1 0 0,1 1 0,-1-1 0,1 0 0,-1 0 0,1 0 0,-1 4 0,1 9 0,-1 0 0,-2 22 0,0-18 0,2 3 0,0-6 0,-1 0 0,0-1 0,-6 26 0,5-36 0,1 0 0,-1 0 0,0-1 0,0 1 0,-1-1 0,1 1 0,-1-1 0,0 0 0,0 0 0,0 0 0,-1-1 0,1 1 0,-1-1 0,0 0 0,-6 5 0,4-4 0,1 1 0,0 0 0,0 0 0,0 0 0,1 1 0,0-1 0,0 1 0,0 0 0,0 0 0,1 1 0,-4 10 0,4-8 0,-2 0 0,1 0 0,-1 0 0,0-1 0,-11 13 0,10-14 0,1 0 0,0 1 0,1-1 0,0 1 0,-5 11 0,-4 9 0,9-22-170,1 1-1,1 0 0,-1 0 1,1 0-1,1 0 0,-1 0 1,0 13-1,1-4-6655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7.257"/>
    </inkml:context>
    <inkml:brush xml:id="br0">
      <inkml:brushProperty name="width" value="0.035" units="cm"/>
      <inkml:brushProperty name="height" value="0.035" units="cm"/>
      <inkml:brushProperty name="color" value="#FF0066"/>
    </inkml:brush>
  </inkml:definitions>
  <inkml:trace contextRef="#ctx0" brushRef="#br0">728 101 24575,'-1'-1'0,"1"0"0,0 0 0,0 1 0,-1-1 0,1 0 0,-1 0 0,1 1 0,0-1 0,-1 0 0,1 1 0,-1-1 0,0 1 0,1-1 0,-1 0 0,1 1 0,-1-1 0,0 1 0,1 0 0,-1-1 0,0 1 0,0 0 0,1-1 0,-1 1 0,0 0 0,0 0 0,0-1 0,-1 1 0,-28-4 0,21 3 0,-8-2 0,-31-4 0,-88-3 0,120 10 0,-17 0 0,-40 6 0,61-4 0,-1 0 0,2 1 0,-1 1 0,0 0 0,1 0 0,-19 11 0,21-11 0,1 0 0,-1-1 0,1-1 0,-1 1 0,0-1 0,0-1 0,-14 2 0,14-3 0,-1 2 0,1-1 0,0 1 0,0 0 0,0 1 0,0 0 0,-10 5 0,13-5 0,0 1 0,0 0 0,0 0 0,1 0 0,-1 1 0,1 0 0,0 0 0,0 1 0,1-1 0,-6 10 0,7-11 0,1 0 0,0 0 0,1 1 0,-1-1 0,1 1 0,0-1 0,0 1 0,0 0 0,0-1 0,1 1 0,0 0 0,0 0 0,0-1 0,1 1 0,-1 0 0,3 7 0,9 57 0,-11-58 0,0-1 0,0 1 0,1-1 0,0 1 0,1-1 0,0 0 0,1 0 0,0 0 0,1 0 0,6 9 0,18 22 0,-1-3 0,34 38 0,-52-65 0,1 0 0,0-1 0,1-1 0,0 0 0,0 0 0,1-1 0,21 9 0,83 44 0,-96-53 0,0 0 0,0-1 0,29 5 0,25 9 0,-6 1 0,1-3 0,0-2 0,1-4 0,1-3 0,107 2 0,-152-11 0,50 9 0,-25-2 0,28 10 0,-60-12 0,1-1 0,31 3 0,284-5 0,-177-5 0,-139 1 0,1-1 0,0-1 0,35-11 0,-36 9 0,0 0 0,1 1 0,37-2 0,-37 5 0,1-2 0,-1 0 0,1-2 0,-1 0 0,-1-1 0,1-2 0,-1 0 0,28-15 0,-25 9 0,-1-1 0,30-26 0,-43 31 0,0 0 0,0 0 0,-1-1 0,-1 0 0,12-23 0,6-7 0,-10 18 0,-6 12 0,-1-1 0,0 0 0,-1-1 0,0 0 0,-1 0 0,7-25 0,4-20 0,-12 40 0,1 0 0,-2 0 0,-1 0 0,3-31 0,-6 41 0,1 1 0,-1 0 0,0 0 0,-1-1 0,0 1 0,0 0 0,-1 0 0,1 0 0,-1 0 0,-1 0 0,0 1 0,0-1 0,0 1 0,0-1 0,-1 1 0,0 0 0,-1 1 0,-4-7 0,8 12 0,-12-16 0,-1 1 0,-1 1 0,0 0 0,-1 2 0,-25-17 0,-2 3 0,-69-36 0,94 54 0,0 1 0,0 0 0,-1 2 0,-32-7 0,-52 2-1365,77 9-5461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39.838"/>
    </inkml:context>
    <inkml:brush xml:id="br0">
      <inkml:brushProperty name="width" value="0.035" units="cm"/>
      <inkml:brushProperty name="height" value="0.035" units="cm"/>
      <inkml:brushProperty name="color" value="#FF0066"/>
    </inkml:brush>
  </inkml:definitions>
  <inkml:trace contextRef="#ctx0" brushRef="#br0">0 6373 24575,'23'3'0,"0"0"0,0 1 0,-1 1 0,0 1 0,0 1 0,0 1 0,21 11 0,18 5 0,-11-1 0,-37-17 0,-1 0 0,1-1 0,1 0 0,-1-1 0,18 3 0,36 7 0,-1 2 0,0 3 0,78 34 0,63 20 0,8-22 0,188 45-2417,-44-21 1517,589 123 900,-494-110-1532,-222-46-894,262 18 1978,2-39 96,-446-20 192,372 6-2865,210-8 3051,-172-1-108,-58-22 82,-270 13 0,172-34 21,-148 18-1095,38-2 925,381-62 1092,60 1 2915,-10 1-2721,-529 74-1155,142-31-417,130-42-2047,59-17 3606,-223 51-1019,365-113 1141,-408 111-1427,124-45-254,-194 66 495,292-121 80,-301 118 1638,-2 2-1746,124-75 1,27-28 921,8-5 56,35-22-1223,-263 160 212,25-18 1,59-49 0,-60 44 0,59-38 0,-60 47 7,260-164-285,-211 126-941,212-157 742,-240 171 706,-6 6 319,47-49 1,2-7-78,-39 37 151,63-75 1,-120 130-623,34-43 0,40-65 0,-57 79 465,-2 0-1,-1-1 1,-1 0 0,-2-1-1,12-44 1,-16 45-465,2 1 0,2 1 0,17-34 0,-13 31 0,-2-1 0,13-42 0,34-91 0,-50 138 0,47-124 0,16-37 0,-43 113 0,65-131 0,-43 99 0,-20 35 0,-21 44 0,18-30 0,-20 37 0,-1 0 0,-1 0 0,-1 0 0,-1-1 0,7-38 0,9-34 0,-11 54 0,15-42 0,-15 53 0,-2 1 0,-1-1 0,-1 0 0,4-45 0,-11 63 0,-1 2 0,1 0 0,0 0 0,1 0 0,0 0 0,0 1 0,1-1 0,1 1 0,0 0 0,0 0 0,7-11 0,2-2 0,-2 0 0,0-1 0,-2 0 0,9-33 0,-14 46 0,1 0 0,0 0 0,1 0 0,0 1 0,1 0 0,0 0 0,0 1 0,11-11 0,-7 8 0,-1 0 0,-1-1 0,16-26 0,-8 8 0,1 0 0,42-52 0,-53 74 0,-3 2 0,1 1 0,-1-2 0,-1 1 0,5-13 0,13-24 0,-3 19 0,-1-1 0,-1-1 0,-2 0 0,14-36 0,-22 50 0,0-1 0,1 1 0,0 1 0,1-1 0,15-16 0,-12 16 0,-1-1 0,-1-1 0,12-23 0,-14 25 0,1 1 0,0-1 0,0 1 0,2 1 0,-1-1 0,1 1 0,1 1 0,18-14 0,-6 4 0,169-147 0,-183 159 0,0-1 0,0 0 0,-1 0 0,8-13 0,14-16 0,-14 20 0,-12 12 0,1 0 0,0 1 0,1 0 0,-1 0 0,1 0 0,11-7 0,-7 6 0,-1-1 0,-1 0 0,1 0 0,8-10 0,21-18 0,4-6 0,-5 4 0,-17 17 0,-18 17 0,0 1 0,0-1 0,0 1 0,0 0 0,1 0 0,-1 0 0,1 0 0,-1 0 0,1 0 0,0 1 0,0-1 0,0 1 0,0 0 0,0 0 0,0 0 0,4-1 0,48-7 0,82-25 0,-127 30 0,-1-1 0,0 1 0,0-2 0,-1 1 0,9-8 0,23-14 0,55-26 0,-2 8-1365,-81 40-5461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1.322"/>
    </inkml:context>
    <inkml:brush xml:id="br0">
      <inkml:brushProperty name="width" value="0.035" units="cm"/>
      <inkml:brushProperty name="height" value="0.035" units="cm"/>
      <inkml:brushProperty name="color" value="#FF0066"/>
    </inkml:brush>
  </inkml:definitions>
  <inkml:trace contextRef="#ctx0" brushRef="#br0">0 73 24575,'77'2'0,"83"-4"0,-107-8 0,-38 7 0,0 0 0,20-1 0,-15 3 0,-1-2 0,21-5 0,0 0 0,84-23 0,-122 30 0,-1 1 0,0 0 0,0 0 0,0 0 0,0 0 0,0 0 0,0 0 0,0 0 0,0 0 0,0 1 0,0-1 0,0 0 0,0 1 0,0-1 0,0 0 0,0 1 0,0-1 0,0 1 0,0 0 0,0-1 0,0 1 0,-1 0 0,1-1 0,1 3 0,-1-1 0,1 0 0,-1 0 0,0 0 0,-1 0 0,1 1 0,0-1 0,-1 0 0,1 1 0,-1-1 0,1 5 0,-1 2 0,-1 0 0,1 0 0,-2-1 0,1 1 0,-4 10 0,-64 227 0,62-220 0,2-11 0,2 1 0,0-1 0,-3 32 0,5-32 0,-1 1 0,0-1 0,-2 0 0,-6 21 0,5-21 0,0 1 0,2-1 0,0 1 0,-2 21 0,5-18-1365,0-2-5461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29:47.955"/>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5.738"/>
    </inkml:context>
    <inkml:brush xml:id="br0">
      <inkml:brushProperty name="width" value="0.035" units="cm"/>
      <inkml:brushProperty name="height" value="0.035" units="cm"/>
      <inkml:brushProperty name="color" value="#FFC114"/>
    </inkml:brush>
  </inkml:definitions>
  <inkml:trace contextRef="#ctx0" brushRef="#br0">369 1 24575,'0'27'0,"-1"-1"0,-5 34 0,4-50 0,0 0 0,-1-1 0,0 1 0,-1-1 0,0 0 0,0 0 0,-1 0 0,0-1 0,-9 12 0,-22 24 0,-75 105 0,106-140 0,1 1 0,0 0 0,0 0 0,1 0 0,1 1 0,-1-1 0,0 17 0,1-12 0,0-1 0,-1 1 0,-7 16 0,-17 44 0,16-42 0,-1-1 0,-1-1 0,-24 38 0,34-61 0,-1-1 0,1 1 0,0 0 0,0 0 0,1 0 0,0 0 0,1 0 0,0 0 0,-1 11 0,5 83 0,0-46 0,-4-18 0,0-24 0,0-1 0,2 0 0,-1 1 0,4 12 0,-3-22 0,0 0 0,0 0 0,1 0 0,-1 0 0,1 0 0,0-1 0,0 1 0,0-1 0,0 1 0,1-1 0,0 0 0,-1 0 0,1 0 0,0-1 0,0 1 0,1 0 0,4 2 0,182 110 0,-180-110 0,0-1 0,0-1 0,1 0 0,-1 0 0,1-1 0,-1 0 0,1-1 0,0 0 0,20-2 0,44 7 0,-47 0 0,0-1 0,1-2 0,-1 0 0,1-2 0,0-1 0,0-1 0,34-7 0,-56 6 0,1 0 0,-1-1 0,0 0 0,-1 0 0,1-1 0,-1 1 0,1-2 0,-1 1 0,0-1 0,0 0 0,-1 0 0,0 0 0,0-1 0,0 0 0,0 0 0,5-9 0,-3 1 0,0 0 0,-1 0 0,-1-1 0,0 1 0,-1-1 0,5-30 0,-7 34 0,1 0 0,0 0 0,0 1 0,9-15 0,-8 16 0,0 0 0,-1-1 0,1 1 0,-2 0 0,1-1 0,1-13 0,-1-2 0,1 1 0,1 0 0,10-27 0,4-21 0,-10 36 0,-5 26 0,-1-1 0,-1-1 0,0 1 0,0 0 0,-1 0 0,0-1 0,-1 1 0,-1-1 0,0 1 0,0-1 0,-3-10 0,-1 5 0,-1 1 0,0 0 0,-1 0 0,-14-22 0,15 26 0,0 0 0,1-1 0,1 0 0,-4-16 0,-12-31 0,15 50 0,-1 0 0,-1 1 0,1 0 0,-2 0 0,1 1 0,-1 0 0,0 0 0,-1 0 0,0 1 0,0 1 0,0 0 0,-16-8 0,-1 1 0,-1 0 0,0 2 0,-47-12 0,39 14 0,0-1 0,1-2 0,-38-18 0,63 26 0,-1 0 0,0 1 0,1 0 0,-1 1 0,-15-2 0,20 3 38,10 1-1441,4 0-5423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09.873"/>
    </inkml:context>
    <inkml:brush xml:id="br0">
      <inkml:brushProperty name="width" value="0.035" units="cm"/>
      <inkml:brushProperty name="height" value="0.035" units="cm"/>
      <inkml:brushProperty name="color" value="#FFC114"/>
    </inkml:brush>
  </inkml:definitions>
  <inkml:trace contextRef="#ctx0" brushRef="#br0">0 4672 24575,'1'0'0,"0"-1"0,0 1 0,0 0 0,0-1 0,0 1 0,-1-1 0,1 1 0,0-1 0,0 0 0,-1 1 0,1-1 0,0 0 0,-1 1 0,1-1 0,-1 0 0,1 0 0,-1 1 0,1-1 0,-1 0 0,0 0 0,1 0 0,-1 0 0,0 0 0,0 0 0,1 0 0,-1 1 0,0-3 0,3-29 0,-2 28 0,0-39 0,0 20 0,0 1 0,8-39 0,0 25 0,1 0 0,2 1 0,28-58 0,-36 83 0,0 1 0,-1-1 0,0 0 0,2-18 0,-4 21 0,1-1 0,-1 0 0,1 1 0,1-1 0,-1 1 0,1-1 0,0 1 0,1 0 0,6-10 0,13-14 0,13-17 0,-31 43 0,-1 0 0,0-1 0,-1 1 0,1-1 0,3-10 0,-5 12 0,0-1 0,1 0 0,-1 0 0,1 1 0,0 0 0,0-1 0,1 1 0,-1 0 0,1 1 0,4-5 0,-3 4 0,0 0 0,0-1 0,-1 1 0,0-1 0,0 0 0,0-1 0,0 1 0,-1-1 0,0 1 0,4-10 0,9-15 0,-13 25 0,1 0 0,1 0 0,-1 0 0,1 0 0,0 1 0,0 0 0,0 0 0,0 0 0,9-4 0,-8 5 0,0 0 0,-1-1 0,1 0 0,-1 0 0,0-1 0,0 1 0,8-11 0,-2 1 0,0 1 0,2 0 0,-1 0 0,2 2 0,15-12 0,15-12 0,25-17 0,-48 38 0,-1-1 0,26-25 0,-38 33 0,0 1 0,0 0 0,1 0 0,18-9 0,20-13 0,35-45 0,-56 48 0,43-33 0,-57 50 0,1 1 0,27-11 0,-25 12 0,-1-1 0,19-11 0,191-104-926,-22 13 136,-189 102 790,0 1 0,0 0 0,22-6 0,-21 7 0,1 0 0,25-14 0,-13 3 66,7-6 346,1 2 1,1 2 0,68-25-1,-89 37-412,0 0 0,0-2 0,-1 0 0,0 0 0,16-14 0,19-11 0,-29 23 0,0 1 0,37-13 0,-34 15 0,0-2 0,22-11 0,-24 9 0,0 2 0,0 1 0,1 0 0,24-4 0,-3-1 0,60-27 0,-72 26 0,1 2 0,0 1 0,66-14 0,-63 18 0,-1-2 0,0-1 0,0-2 0,42-22 0,27-9 0,-21 14 0,-10 5 0,116-58 0,-175 76 0,0 1 0,0 0 0,0 1 0,19-4 0,-19 5 0,0 0 0,0 0 0,-1-2 0,0 1 0,14-8 0,3-6 0,-15 9 0,0 0 0,0 1 0,0 1 0,1 0 0,0 1 0,0 0 0,0 1 0,31-4 0,-23 5-29,0-1 0,0-1-1,0 0 1,-1-2 0,31-15-1,-24 10-91,2 1-1,32-8 0,38-9 122,23-6 0,-24 22-3378,-16 2-1371,-23-1 5124,352-99-2189,-116 28-154,-98 34 5011,-47 15-2795,94-23 128,73-19 5983,165-11-6400,-469 84-37,321-35 338,-122 16-2834,-82 7 1824,571-85 686,-411 64-1536,-188 26 3609,190-41-1,-259 43-849,62-5 1,-60 10-1178,51-12-1,-62 9 210,1 2 1,45-1-1,-22 2-168,10-6-23,-41 5 0,-1 1 0,23 0 0,21 3 0,-21 1 0,1-1 0,70-12 0,-67 5 0,52 0 0,-13 1 0,235-38 0,-284 40 0,4 0 0,69-17 0,-65 11 0,0 1 0,1 2 0,0 3 0,80 1 0,-103 2 0,-1-1 0,32-7 0,-11 1 0,6 0 0,-27 4 0,0 1 0,33-2 0,78-5 0,5 0 0,20-3 0,-98 7 0,105-23 0,-119 19 0,1 2 0,90-5 0,-15 4 0,-4-1 0,-88 8 0,1-1 0,49-12 0,-50 9 0,0 0 0,56-2 0,-53 8 0,0-2 0,44-7 0,-38 4 0,39-1 0,20-3 0,-54 5 0,43 0 0,-47 3 0,62-9 0,56-13 0,-106 15 0,0 1 0,87-3 0,825 11-1016,-526-2 2032,-410-1-1016,0-1 0,-1-1 0,1-1 0,40-15 0,22-4 0,-59 17 0,0 2 0,0 1 0,39-1 0,-31 6 0,-1-3 0,50-8 0,-43 5 0,65-1 0,-66 5 0,77-11 0,-73 3 0,0 2 0,69-1 0,-82 5 0,0 0 0,1-2 0,46-14 0,15-2 0,38-7 0,-118 25 0,0-1 0,23-9 0,-24 8 0,1 0 0,23-4 0,-3 3 0,-6 0 0,0 2 0,36 0 0,-50 3 0,-1-1 0,1-1 0,0 0 0,-1-1 0,0 0 0,18-9 0,14-3 0,11-7 0,-46 18 0,0 0 0,0 1 0,0 0 0,1 1 0,0 0 0,-1 1 0,22-2 0,-22 4 0,11 0 0,0-1 0,0-1 0,28-5 0,87-13 0,-59-5 0,-37 11 0,-21 8 0,-7 2 0,0 0 0,-1-1 0,16-9 0,-19 11 0,1-1 0,-1 1 0,1 1 0,-1-1 0,1 2 0,0-1 0,-1 1 0,15 1 0,25-4 0,150-44 0,-145 34 0,-18 4 0,106-25 0,-99 31 0,-1 1 0,76 5 0,-30 0 0,-12-3 0,84 3 0,-61 16-1365,-83-17-5461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2.578"/>
    </inkml:context>
    <inkml:brush xml:id="br0">
      <inkml:brushProperty name="width" value="0.035" units="cm"/>
      <inkml:brushProperty name="height" value="0.035" units="cm"/>
      <inkml:brushProperty name="color" value="#FFC114"/>
    </inkml:brush>
  </inkml:definitions>
  <inkml:trace contextRef="#ctx0" brushRef="#br0">25 2 24575,'0'24'0,"-1"-1"0,-1 0 0,-7 33 0,4-23 0,1 1 0,2-1 0,1 1 0,6 61 0,-5-92 0,0 0 0,1 0 0,-1-1 0,1 1 0,0 0 0,0-1 0,0 1 0,0 0 0,0-1 0,1 0 0,-1 1 0,1-1 0,-1 0 0,1 1 0,0-1 0,0 0 0,3 3 0,1-1 0,1-1 0,-1 1 0,0-1 0,1 0 0,8 2 0,-7-2 0,0 0 0,0 0 0,0 1 0,11 8 0,-12-8 0,0 0 0,1-1 0,-1 0 0,1 0 0,0 0 0,0-1 0,0 0 0,0 0 0,0-1 0,0-1 0,10 1 0,16-1 0,42-5 0,-66 3 0,1-1 0,0 1 0,-1-2 0,18-7 0,21-6 0,-37 12 0,-1 0 0,1 0 0,-1-1 0,-1 0 0,1-1 0,15-13 0,-9 7 0,84-65 0,-94 70 0,0 0 0,0 0 0,0-1 0,-1 0 0,-1 0 0,9-19 0,1-1 0,-12 23 0,-1 0 0,0 0 0,0-1 0,0 1 0,-1 0 0,0-1 0,0 1 0,-1-1 0,0 0 0,0 1 0,0-1 0,-1 1 0,0-1 0,0 1 0,-1 0 0,0-1 0,0 1 0,0 0 0,-1 0 0,-4-7 0,5 10 0,-1 0 0,0 0 0,0 0 0,0 0 0,0 0 0,0 1 0,-1-1 0,1 1 0,-1 0 0,0 0 0,1 1 0,-1-1 0,0 1 0,0-1 0,0 1 0,-9-1 0,-5 0 0,0 0 0,-27 2 0,38 0 0,-10 1 0,0 1 0,-28 8 0,4-2 0,-38 10-1365,63-17-5461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41:17.159"/>
    </inkml:context>
    <inkml:brush xml:id="br0">
      <inkml:brushProperty name="width" value="0.035" units="cm"/>
      <inkml:brushProperty name="height" value="0.035" units="cm"/>
      <inkml:brushProperty name="color" value="#FFC114"/>
    </inkml:brush>
  </inkml:definitions>
  <inkml:trace contextRef="#ctx0" brushRef="#br0">279 1 24575,'-5'0'0,"-1"1"0,0 0 0,1 0 0,-1 1 0,1-1 0,-1 1 0,1 1 0,-1-1 0,1 1 0,0-1 0,0 1 0,-6 6 0,-8 7 0,-29 29 0,25-22 0,10-10 0,0 0 0,0 1 0,2 1 0,-19 29 0,25-34 0,0 0 0,1 0 0,0 0 0,1 0 0,0 0 0,0 1 0,1-1 0,1 1 0,-1 19 0,2-21 0,0-1 0,1 0 0,0 1 0,0-1 0,1 0 0,0 0 0,4 12 0,-4-16 0,0 1 0,1-1 0,-1 0 0,1-1 0,0 1 0,0 0 0,0-1 0,0 1 0,1-1 0,-1 0 0,1 0 0,0-1 0,0 1 0,8 3 0,-6-2 0,0 0 0,1 0 0,-1 1 0,0-1 0,9 12 0,-11-12 0,0 1 0,0-1 0,0-1 0,1 1 0,-1-1 0,1 1 0,0-1 0,0 0 0,0-1 0,0 0 0,0 1 0,9 1 0,19 0 0,-1-1 0,1-2 0,45-4 0,0 0 0,-29 5 0,-33-1 0,1 0 0,0-1 0,-1 0 0,1-2 0,0 0 0,-1-1 0,23-6 0,-34 6 0,-1 1 0,0-1 0,0 0 0,0 0 0,0-1 0,-1 1 0,1-1 0,-1 1 0,0-1 0,4-7 0,-3 6 0,0 0 0,0 0 0,1 0 0,-1 0 0,9-6 0,-7 7 0,-1-1 0,1 0 0,-1 0 0,0 0 0,0 0 0,0-1 0,-1 0 0,0 0 0,0 0 0,-1-1 0,1 1 0,-2-1 0,1 0 0,-1 0 0,0 0 0,0 0 0,0 0 0,-1 0 0,0-1 0,-1 1 0,0-9 0,1-14 0,1 7 0,-1-1 0,-2 1 0,0 0 0,-5-28 0,5 48 0,0 0 1,0 0-1,-1 0 0,1 1 0,-1-1 0,1 0 0,-1 1 1,0-1-1,0 1 0,0 0 0,0-1 0,0 1 0,0 0 1,-1 0-1,1 0 0,-1 1 0,1-1 0,-1 1 0,0-1 1,0 1-1,0 0 0,-5-2 0,-8 0 5,1 0 1,-1 1-1,-24-1 0,27 3-352,0-1-1,0-1 1,-14-3-1,14 1-6478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3.892"/>
    </inkml:context>
    <inkml:brush xml:id="br0">
      <inkml:brushProperty name="width" value="0.035" units="cm"/>
      <inkml:brushProperty name="height" value="0.035" units="cm"/>
      <inkml:brushProperty name="color" value="#FF0066"/>
    </inkml:brush>
  </inkml:definitions>
  <inkml:trace contextRef="#ctx0" brushRef="#br0">207 105 24575,'-3'-1'0,"-1"1"0,1 0 0,0 1 0,0-1 0,0 0 0,0 1 0,-1 0 0,1-1 0,0 1 0,0 1 0,0-1 0,1 0 0,-1 1 0,0-1 0,0 1 0,-4 4 0,4-3 0,1 1 0,-1-1 0,1 1 0,0 0 0,1 0 0,-1 0 0,0 0 0,1 0 0,0 0 0,0 0 0,-1 9 0,-2 5 0,0 1 0,-2-1 0,-8 19 0,-4 12 0,15-35 0,0 0 0,-2 21 0,4-22 0,-1-1 0,0 0 0,-1 0 0,-5 16 0,0-4 0,1 1 0,1-1 0,1 1 0,1 0 0,0 46 0,0-21 0,-4 7 0,4-39 0,2-1 0,-2 22 0,5 485 0,-1-518 0,1 0 0,0 0 0,0 0 0,0 0 0,1 0 0,0 0 0,0 0 0,1-1 0,-1 1 0,1-1 0,0 1 0,1-1 0,-1 0 0,1 0 0,0-1 0,0 1 0,1-1 0,-1 0 0,1 0 0,0 0 0,7 3 0,11 7 0,2 0 0,0-2 0,39 13 0,-22-9 0,-30-11 0,0 0 0,0-1 0,0-1 0,0 0 0,1-1 0,-1 0 0,1-1 0,13 0 0,37 7 0,-54-6 0,1 0 0,-1-1 0,0 0 0,1 0 0,-1-1 0,1 0 0,-1-1 0,15-2 0,-4-3 0,0 0 0,0-1 0,0-1 0,-1-1 0,0-1 0,-1-1 0,0 0 0,-1-1 0,20-18 0,-33 25 0,0 0 0,0-1 0,0 1 0,-1-1 0,0 0 0,0 0 0,3-10 0,12-49 0,-14 51 0,5-49 0,-8 52 0,0-1 0,1 0 0,0 1 0,1 0 0,1-1 0,5-12 0,-6 13 0,1 0 0,-1 0 0,-1 0 0,1 0 0,-2 0 0,1-12 0,5-31 0,11-70 0,-12 75 0,-2-1 0,-5-92 0,-1 47 0,2 77 0,1 5 0,-1-1 0,0 0 0,-1 1 0,-1-1 0,0 1 0,0 0 0,-2-1 0,-8-21 0,1 9 0,6 14 0,0 2 0,0-1 0,-1 1 0,0-1 0,-10-10 0,13 17 0,0-1 0,0 0 0,1 0 0,-1 0 0,1 0 0,-3-10 0,-12-24 0,-20-6 0,27 34 0,0-1 0,1 0 0,-10-17 0,12 18 0,-1 0 0,0 1 0,-1-1 0,0 2 0,-13-11 0,-23-26 0,37 36-1365,0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37.871"/>
    </inkml:context>
    <inkml:brush xml:id="br0">
      <inkml:brushProperty name="width" value="0.05" units="cm"/>
      <inkml:brushProperty name="height" value="0.05" units="cm"/>
      <inkml:brushProperty name="color" value="#FF0066"/>
    </inkml:brush>
  </inkml:definitions>
  <inkml:trace contextRef="#ctx0" brushRef="#br0">506 4 24575,'-18'0'0,"-1"1"0,1 1 0,0 0 0,0 1 0,-25 8 0,31-7 0,1 1 0,0 0 0,-1 1 0,2 0 0,-1 1 0,1 0 0,0 0 0,-17 18 0,-8 1 0,29-22 0,0 0 0,0 0 0,1 1 0,-1 0 0,1 0 0,-5 6 0,-67 79 0,67-77 0,0 0 0,0 0 0,1 1 0,1 1 0,0-1 0,-6 18 0,7-14 0,1 0 0,1 0 0,1 0 0,0 0 0,1 1 0,1 0 0,1 22 0,1-25 0,0 0 0,1 0 0,6 26 0,-6-36 0,1 0 0,1 0 0,-1 0 0,1 0 0,0 0 0,1 0 0,-1-1 0,1 1 0,0-1 0,1 0 0,7 7 0,27 29 0,11 11 0,-25-32 0,63 49 0,-60-52 0,61 25 0,-72-35 0,58 17 0,-59-19 0,1-1 0,-1 2 0,0 0 0,18 10 0,124 61 0,-140-68 0,1-2 0,0 0 0,0-2 0,1 0 0,0-1 0,31 3 0,94 12 0,-87-12 0,1-2 0,102-6 0,-55-1 0,-68-1 0,1-1 0,-1-2 0,48-13 0,-23 4 0,-56 14 0,-1-1 0,0 0 0,0 0 0,0-1 0,0 0 0,-1 0 0,1 0 0,-1-1 0,1 0 0,5-5 0,1-3 0,1-2 0,12-17 0,-15 17 0,1 1 0,0 1 0,14-12 0,-20 19 0,-1 0 0,1-1 0,-1 1 0,0-1 0,0 1 0,-1-1 0,0 0 0,0-1 0,2-5 0,18-33 0,52-71 0,-68 102 0,1 0 0,-2 0 0,0 0 0,-1-1 0,5-21 0,10-77 0,-16 65 0,-1 0 0,-2 0 0,-6-49 0,5 92 0,-1 0 0,0 0 0,0 0 0,-1 0 0,0 0 0,1 0 0,-2 0 0,1 0 0,0 1 0,-1-1 0,0 1 0,0 0 0,0 0 0,-1 0 0,1 0 0,-1 0 0,0 1 0,0 0 0,-6-5 0,-7-1 0,0 0 0,-1 1 0,1 1 0,-21-5 0,-38-18 0,42 15 0,-1 2 0,-1 2 0,-43-10 0,63 17 0,-9 0 0,0 1 0,-1 0 0,1 2 0,-30 3 0,28-1 0,1-1 0,-1-1 0,-41-7 0,10-1 0,0 3 0,-1 2 0,-88 6 0,38 0 0,13-2-1365,76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1.928"/>
    </inkml:context>
    <inkml:brush xml:id="br0">
      <inkml:brushProperty name="width" value="0.05" units="cm"/>
      <inkml:brushProperty name="height" value="0.05" units="cm"/>
      <inkml:brushProperty name="color" value="#FF0066"/>
    </inkml:brush>
  </inkml:definitions>
  <inkml:trace contextRef="#ctx0" brushRef="#br0">238 1 24575,'-12'0'0,"0"0"0,1 0 0,-1 0 0,-16 4 0,23-3 0,1 1 0,0-1 0,0 1 0,-1 0 0,1 0 0,0 0 0,0 1 0,1 0 0,-1-1 0,1 1 0,-1 0 0,-2 4 0,-9 11 0,1 1 0,-20 36 0,28-45 0,0 3 0,0 1 0,1 0 0,0 0 0,-3 25 0,4-23 0,2-9 0,1 0 0,0 1 0,0-1 0,1 0 0,-1 1 0,2-1 0,-1 1 0,1-1 0,0 0 0,1 1 0,-1-1 0,5 9 0,-5-12 0,1-1 0,0 1 0,0-1 0,1 1 0,-1-1 0,1 0 0,0 0 0,0 0 0,0 0 0,0 0 0,0-1 0,0 1 0,1-1 0,-1 0 0,1 0 0,0 0 0,0-1 0,-1 1 0,1-1 0,0 0 0,0 0 0,0 0 0,7 0 0,41 1 0,73-4 0,-27-1 0,-24 5 0,82-4 0,-143 0 0,0-1 0,0 0 0,0-1 0,21-10 0,24-6 0,-52 18 0,-1 0 0,0 0 0,0 0 0,0 0 0,0-1 0,0 0 0,0 0 0,-1 0 0,1 0 0,4-6 0,35-45 0,-22 25 0,-12 14-66,0-1 0,-2 0-1,1 0 1,-2-1 0,0 0-1,-2-1 1,1 1 0,2-23-1,-2 16-701,-1 4-6058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5.920"/>
    </inkml:context>
    <inkml:brush xml:id="br0">
      <inkml:brushProperty name="width" value="0.05" units="cm"/>
      <inkml:brushProperty name="height" value="0.05" units="cm"/>
      <inkml:brushProperty name="color" value="#FF0066"/>
    </inkml:brush>
  </inkml:definitions>
  <inkml:trace contextRef="#ctx0" brushRef="#br0">11378 1 24575,'-50'18'0,"-164"34"0,70-26 0,89-15 0,36-7 0,1 0 0,-33 1 0,-381-5 0,414 1 0,-1 1 0,-30 7 0,29-5 0,1 0 0,-24 0 0,16-3 0,0 1 0,-48 9 0,45-6 0,1-2 0,-1-1 0,-60-3 0,-33 2 0,58 10 0,48-7 0,-1 0 0,-26 1 0,-114-7 0,-67 4 0,105 21 0,-70 22 0,137-35 0,0-2 0,0-2 0,-55-2 0,41-6 0,-104 4 0,107 9 0,46-7 0,0 0 0,-25 1 0,-32-4 0,-143 11 0,192-8 0,-99 17 0,65-9 0,38-9 0,0 2 0,-38 13 0,11-2 0,-65 14 0,61-18 0,4-1 0,29-7 0,1 0 0,0 1 0,-26 11 0,30-8 0,0 1 0,0 0 0,-19 17 0,23-17 0,-1-1 0,1 0 0,-2 0 0,1-1 0,-1 0 0,-14 4 0,17-6 0,0 0 0,1 0 0,-1 1 0,1 0 0,0 0 0,-13 14 0,-25 16 0,-97 60 0,138-92 0,0 0 0,1 1 0,-1 0 0,1 0 0,-7 9 0,8-10 0,0 1 0,0-1 0,0 1 0,-1-1 0,0 0 0,0-1 0,0 1 0,-9 4 0,0-2 0,0-1 0,1 1 0,-1 1 0,1 0 0,0 0 0,1 1 0,-17 15 0,17-14 0,-1 0 0,0 0 0,-1-1 0,-20 9 0,17-9 0,-52 19 0,52-22 0,1 1 0,-32 16 0,-3 3 0,37-20 0,1 1 0,0 1 0,-16 11 0,13-8 0,-1 1 0,1-2 0,-2 0 0,0-1 0,-25 7 0,31-10 0,-1 1 0,1 1 0,0 0 0,1 0 0,-12 10 0,-2 1 0,3-2 0,16-11 0,0-1 0,0 0 0,0 0 0,0 0 0,-1 0 0,0-1 0,0 0 0,1-1 0,-1 1 0,-13 1 0,-9 2 0,0 0 0,0 2 0,1 1 0,0 1 0,-36 20 0,43-21 0,-146 62 0,118-49 0,32-15 0,1 0 0,0 1 0,1 1 0,-27 19 0,31-20 0,-2 0 0,1-1 0,-1 0 0,0-2 0,-1 1 0,1-1 0,-1-1 0,-15 3 0,-49 17 0,-44 27 0,87-33 0,29-14 0,-1 0 0,0-1 0,1 0 0,-1 0 0,0 0 0,-1-1 0,-9 2 0,-18 0 0,0 2 0,1 1 0,-1 1 0,-57 24 0,61-20 0,-39 11 0,-26 9 0,82-28 0,0 0 0,0 0 0,0-1 0,-16 1 0,20-4 0,1 1 0,-1 1 0,0-1 0,1 2 0,0-1 0,-1 1 0,1 1 0,0-1 0,0 2 0,-15 9 0,8-2 0,-2-1 0,0-1 0,0 0 0,-1-1 0,-34 10 0,0 2 0,30-13 0,0-1 0,-33 6 0,-14 4 0,25-2 0,20-6 0,-1-2 0,-28 6 0,45-11 0,0 0 0,1 1 0,-1 0 0,1 0 0,-9 6 0,9-5 0,1 0 0,-1-1 0,-1 0 0,1 0 0,-13 2 0,-39 7 0,41-7 0,-1-1 0,-23 2 0,17-4 0,0 1 0,1 2 0,-1 1 0,-47 17 0,-136 65 0,195-84 0,1-1 0,-1 0 0,0-1 0,0 0 0,-22-2 0,18 1 0,0 0 0,-27 5 0,37-4 0,0 1 0,0 0 0,0 0 0,-7 5 0,8-4 0,1-1 0,-1 0 0,0 0 0,0-1 0,-14 4 0,-174 28 0,-39 6 0,210-35 0,1 0 0,-31 12 0,-11 2 0,-56 18 0,19-4 0,72-25 0,0-1 0,-1-2 0,1-1 0,-40 0 0,54-3 0,0 1 0,0 0 0,0 1 0,0 1 0,1 0 0,-23 10 0,21-8 0,-76 20 0,61-18 0,1 1 0,-35 15 0,38-13 0,0-2 0,-1-1 0,0-1 0,-37 3 0,-1 1 0,-221 55 0,227-54 0,49-10 0,-1 0 0,0 1 0,1 0 0,0 1 0,-1 0 0,-14 9 0,15-8 0,0-1 0,0 1 0,0-2 0,0 0 0,-1 0 0,-18 0 0,-21 6 0,4 4 0,33-8 0,1-1 0,-1 0 0,-28 3 0,32-6 0,1 0 0,-1 2 0,1-1 0,0 1 0,0 1 0,0 0 0,-11 5 0,-12 6 0,-4 8 0,33-20 0,0 1 0,-1-1 0,1-1 0,0 1 0,-1 0 0,0-1 0,1 0 0,-1 0 0,-10 2 0,-22 4 0,1 2 0,0 2 0,1 1 0,-50 26 0,82-37-57,1-1 0,0 0 1,-1 0-1,1 0 0,-1 0 0,1 0 0,-1 0 0,0-1 0,1 1 0,-1-1 0,0 1 1,1-1-1,-1 0 0,0 0 0,1-1 0,-1 1 0,0 0 0,1-1 0,-1 0 1,0 1-1,1-1 0,-1 0 0,-3-2 0,-3-7-6769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7.017"/>
    </inkml:context>
    <inkml:brush xml:id="br0">
      <inkml:brushProperty name="width" value="0.05" units="cm"/>
      <inkml:brushProperty name="height" value="0.05" units="cm"/>
      <inkml:brushProperty name="color" value="#FF0066"/>
    </inkml:brush>
  </inkml:definitions>
  <inkml:trace contextRef="#ctx0" brushRef="#br0">289 1 24575,'-12'32'0,"4"-15"0,0 7 0,1 0 0,-1-1 0,-1 0 0,-1 0 0,-20 31 0,23-45 0,1-2 0,-2 1 0,-12 10 0,14-14 0,2 0 0,-1 0 0,0 0 0,1 1 0,0-1 0,0 1 0,0 0 0,0 0 0,1 0 0,0 1 0,0-1 0,0 1 0,-2 9 0,0 3 0,-1-2 0,-1 1 0,-17 30 0,-1 3 0,19-36 0,0 0 0,1 0 0,0 1 0,-3 19 0,7-30 0,1-1 0,-1 1 0,1 0 0,0-1 0,0 1 0,0 0 0,1-1 0,0 1 0,-1 0 0,1-1 0,0 1 0,0-1 0,1 1 0,-1-1 0,1 0 0,0 1 0,0-1 0,0 0 0,0 0 0,0 0 0,1-1 0,-1 1 0,5 3 0,0 0 0,-1 0 0,0 0 0,0 1 0,-1-1 0,9 15 0,-11-15 0,1 0 0,0 0 0,0-1 0,0 0 0,1 1 0,0-1 0,0-1 0,0 1 0,1-1 0,9 6 0,9 1 0,0-2 0,50 12 0,19 8 0,-82-25-227,1-1-1,-1 0 1,0 0-1,1-1 1,13 0-1,-5-1-6598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28.113"/>
    </inkml:context>
    <inkml:brush xml:id="br0">
      <inkml:brushProperty name="width" value="0.035" units="cm"/>
      <inkml:brushProperty name="height" value="0.035" units="cm"/>
      <inkml:brushProperty name="color" value="#FF0066"/>
    </inkml:brush>
  </inkml:definitions>
  <inkml:trace contextRef="#ctx0" brushRef="#br0">615 281 24575,'-36'0'0,"8"-1"0,1 1 0,-1 2 0,-48 8 0,18 1 0,42-9 0,0 1 0,0 1 0,1 0 0,-1 0 0,-26 14 0,35-15 0,-2 1 0,0 0 0,1 1 0,-1 0 0,1 1 0,0 0 0,0 0 0,1 1 0,0 0 0,0 0 0,-11 15 0,-28 43 0,13-18 0,28-42 0,0 1 0,1 0 0,-1 1 0,1-1 0,1 1 0,-1-1 0,1 1 0,-3 11 0,1 0 0,0 1 0,2 0 0,0 0 0,2 0 0,0 36 0,2-48 0,0-1 0,0 1 0,1 0 0,-1-1 0,1 1 0,1-1 0,0 0 0,-1 1 0,2-1 0,-1-1 0,1 1 0,0 0 0,0-1 0,0 0 0,1 0 0,0 0 0,0 0 0,0-1 0,12 7 0,-7-3 0,0-1 0,-1 1 0,10 11 0,-11-10 0,1-1 0,0-1 0,0 1 0,10 5 0,-4-5 0,-1-2 0,1 1 0,24 5 0,-24-7 0,89 40 0,-52-23 0,-38-14 0,0-2 0,1 0 0,-1-1 0,1-1 0,1 0 0,-1-1 0,29 3 0,-15-4 0,1 1 0,54 14 0,18 3 0,34-10-4573,71-8 8784,-160-2-3849,64 10-362,-74-5 0,40-1 0,-49-4 0,10 0 0,0 0 0,63 11 0,-54-5 0,1-2 0,0-2 0,51-5 0,-5 1 0,279 2 0,-352 1 0,-1 1 0,23 5 0,-22-3 0,44 2 0,33-7 0,82 2 0,-112 7 0,71 3 0,-125-10 0,0 0 0,24 6 0,26 2 0,5-9 0,-31 0 0,0 0 0,62 11 0,67 8 0,46-1 0,-61-6 0,-44-5 0,115 2 0,1 1 0,130-2 0,-228-9 0,-103 0 0,-1-2 0,1-1 0,-1 0 0,23-9 0,18-3 0,262-61 0,-304 72 0,-1 1 0,22-1 0,-24 4 0,0-1 0,-1-1 0,33-11 0,7-6 0,83-36 0,-103 44 0,-33 11 0,-1 1 0,0-1 0,0 1 0,0-1 0,1 0 0,-1 0 0,0-1 0,0 1 0,-1-1 0,1 1 0,0-1 0,0 0 0,-1 0 0,1 0 0,-1 0 0,1-1 0,-1 1 0,0-1 0,0 1 0,0-1 0,-1 0 0,3-3 0,10-37 0,14-80 0,-20 85 0,-3 2 0,-1-1 0,-2 0 0,-4-54 0,0 12 0,0 62 0,0 0 0,0-1 0,-2 1 0,-7-22 0,-5-22 0,14 53 0,-1-1 0,0 1 0,-1 0 0,0 1 0,0-1 0,0 1 0,-1-1 0,0 2 0,-1-1 0,-9-9 0,-1 0 0,-1 0 0,-34-22 0,-23-8 0,61 36 0,0 2 0,-1 0 0,1 0 0,-2 1 0,1 1 0,-1 0 0,0 1 0,0 1 0,0 0 0,-23-2 0,19 3 0,-34-12 0,-6-1 0,18 8 0,-301-54 0,174 46-950,-265 7-1,286 9 386,72 4 399,-113 20 0,30-3 173,143-19 175,-344 37-1894,4 27 659,334-62 1058,0-1 0,0-1 0,-33-1 0,34-1-6,0 0 1,0 1 0,-37 8-1,30 0 1905,-44 20 0,44-17-1130,-42 13 0,62-23-892,4-1 5,0-1-1,0 1 1,1 0 0,-1 0-1,0 0 1,0 0 0,1 1-1,-1-1 1,0 1-1,-2 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0.859"/>
    </inkml:context>
    <inkml:brush xml:id="br0">
      <inkml:brushProperty name="width" value="0.035" units="cm"/>
      <inkml:brushProperty name="height" value="0.035" units="cm"/>
      <inkml:brushProperty name="color" value="#FF0066"/>
    </inkml:brush>
  </inkml:definitions>
  <inkml:trace contextRef="#ctx0" brushRef="#br0">1 263 24575,'15'-1'0,"-1"0"0,1-2 0,-1 0 0,26-9 0,31-5 0,-41 10 0,0 0 0,41-17 0,-35 12 0,-2 1 0,0 2 0,1 1 0,0 2 0,0 1 0,0 2 0,38 1 0,-39 3 0,0-3 0,48-7 0,68-14 0,-80 17 0,-53 6 0,0-1 0,1-1 0,-1 0 0,30-9 0,-17 3 0,0 1 0,0 2 0,32-3 0,-9 2 0,38-5 0,125-1 0,-169 13 0,44 0 0,117-13 0,-114 4 0,150 6 0,-113 4 0,889-2-1390,-865 10 848,4 0 161,-108-9 365,0 3 0,88 18-1,-93-16 18,0-2-1,1-1 1,55-5-1,-47 0-11,92 9-1,-64 4-267,244 28 1494,-129-20-2319,-165-15 1104,36 9 0,-38-6 0,45 4 0,129 19 83,-59-6-34,-33-3 1116,5 0 89,-110-19-1254,0 0 0,1 1 0,-1 0 0,0 0 0,-1 0 0,12 8 0,19 7 0,-4-5 0,1-2 0,65 12 0,-56-14 0,79 26 0,71 32 0,-172-60 25,1-1-1,37 5 0,-33-7-632,37 11 0,132 40 358,99 34 271,-101-30 1427,-32-13-1524,-1 21 76,-100-49 0,-45-14 0,0 0 0,-1 1 0,26 13 0,125 60 0,-56-29 0,-103-45 0,-1 0 0,1 0 0,-1 1 0,8 7 0,-9-8 0,-1 1 0,2-1 0,-1-1 0,0 1 0,1-1 0,-1 0 0,7 3 0,7 2 0,-1 1 0,0 0 0,28 21 0,-30-19 0,0-1 0,0-1 0,1 0 0,23 9 0,-30-14 0,0 0 0,-1 1 0,0 0 0,0 0 0,10 10 0,-8-8 0,0 1 0,20 10 0,-4-4 0,-2 0 0,0 2 0,29 24 0,-24-17 0,45 26 0,41 26 0,-86-54 0,12 0 0,-36-19 0,0 0 0,0 1 0,0 0 0,0 0 0,-1 1 0,1 0 0,7 6 0,10 10 0,43 29 0,-16-13 0,56 51 0,-14 2 0,-58-64 0,-28-21 0,1 1 0,0-1 0,-1 1 0,9 9 0,4 5 0,0-1 0,2-1 0,38 24 0,-30-21 0,37 31 0,8 6 0,-3-2 0,-37-28 0,55 34 0,-32-23 0,12 15 0,-36-28 0,52 32 0,-69-46 0,1 1 0,23 21 0,9 7 0,-7-10 0,177 137 0,-91-60 0,-37-45 0,1 0 0,-77-51 0,0-1 0,1-1 0,19 9 0,34 20 0,-7 3 0,-31-22 0,-2 1 0,0 2 0,30 28 0,-54-46 0,0 0 0,0 0 0,0 0 0,0-1 0,0 0 0,8 3 0,-8-4 0,0 0 0,0 1 0,0-1 0,-1 1 0,0 0 0,1 0 0,-1 1 0,0 0 0,5 5 0,-3-2 0,0-1 0,0-1 0,0 1 0,1-1 0,-1 0 0,1-1 0,14 7 0,-11-5 0,0-1 0,-1 2 0,15 11 0,73 62 0,-64-52 0,-15-12 0,0 0 0,2-2 0,-1 0 0,2-2 0,29 15 0,-43-23 0,1 0 0,-1 1 0,-1 0 0,1 0 0,-1 0 0,9 10 0,-8-9 0,0 1 0,0-1 0,0 0 0,1 0 0,8 4 0,33 15 0,77 53 0,-119-73 0,1-1 0,0 0 0,0-1 0,16 6 0,-18-8 0,0 1 0,0 0 0,0 0 0,0 1 0,-1 0 0,1 0 0,-1 0 0,0 1 0,0-1 0,0 1 0,5 5 0,-3-2 0,0 0 0,0-1 0,1 0 0,0 0 0,0-1 0,1 0 0,-1 0 0,1-1 0,13 5 0,21 11 0,-35-15 0,0 0 0,0 0 0,-1 1 0,9 9 0,-9-9 0,0 1 0,0-1 0,1 0 0,10 5 0,-1-1 0,0 1 0,0 1 0,-2 0 0,17 16 0,-15-15 0,0 0 0,2-1 0,27 13 0,-24-13 0,-1 1 0,24 17 0,-36-25 0,0 1 0,0-1 0,1 0 0,-1-1 0,1 0 0,0 0 0,12 1 0,-11-2 0,0 0 0,0 1 0,-1 1 0,1-1 0,15 11 0,34 23 0,2-2 0,85 36 0,-13-20 0,-22-9 0,-91-36 0,0-1 0,23 5 0,12 3 0,-7-3 0,-38-10 0,-1 1 0,1 0 0,-1 1 0,0 0 0,13 7 0,-17-8 0,0 1 0,1-1 0,-1 0 0,1-1 0,-1 1 0,9-1 0,28 9 0,-38-8 0,0 1 0,0 0 0,0 1 0,0-1 0,-1 1 0,7 7 0,21 15 0,-20-18 0,-1 0 0,0 1 0,-1 0 0,0 1 0,0 0 0,10 13 0,1 2 0,-14-19 0,0 1 0,1-2 0,-1 1 0,10 4 0,-2 0 0,-41-24 0,20 12 0,1 0 0,0-1 0,0 0 0,0 0 0,0 0 0,0-1 0,0 0 0,1 0 0,0 0 0,-7-8 0,-30-41-1365,34 44-5461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4:14:32.211"/>
    </inkml:context>
    <inkml:brush xml:id="br0">
      <inkml:brushProperty name="width" value="0.035" units="cm"/>
      <inkml:brushProperty name="height" value="0.035" units="cm"/>
      <inkml:brushProperty name="color" value="#FF0066"/>
    </inkml:brush>
  </inkml:definitions>
  <inkml:trace contextRef="#ctx0" brushRef="#br0">25 1 24575,'1'0'0,"0"0"0,0 1 0,0-1 0,0 1 0,0-1 0,0 1 0,0 0 0,0-1 0,0 1 0,0 0 0,0 0 0,0 0 0,-1 0 0,1 0 0,0 0 0,-1-1 0,1 2 0,0 0 0,13 26 0,-8-17 0,36 58 0,-22-38 0,31 66 0,-47-90 0,0-1 0,0 0 0,0 0 0,1-1 0,6 7 0,20 26 0,-30-36 0,0-1 0,0 1 0,0 0 0,0 0 0,0 0 0,0 0 0,-1 0 0,1 0 0,-1 0 0,0 0 0,1 0 0,-1 0 0,0 0 0,0 0 0,0 1 0,0-1 0,-2 4 0,1-4 0,0 0 0,0 0 0,0 0 0,0 0 0,-1 0 0,1-1 0,-1 1 0,0 0 0,1-1 0,-1 1 0,0-1 0,0 1 0,0-1 0,0 0 0,0 0 0,0 0 0,0 0 0,0 0 0,-1-1 0,-2 2 0,-51 7 0,44-8 0,4 1-25,0-1 0,1 2 1,-1-1-1,1 1 0,-1 0 0,1 0 0,0 1 0,0 0 0,1 0 0,-1 0 0,1 1 0,0 0 1,0 1-1,-5 5 0,-8 7-967,10-11-5834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5.208"/>
    </inkml:context>
    <inkml:brush xml:id="br0">
      <inkml:brushProperty name="width" value="0.035" units="cm"/>
      <inkml:brushProperty name="height" value="0.035" units="cm"/>
      <inkml:brushProperty name="color" value="#FF0066"/>
    </inkml:brush>
  </inkml:definitions>
  <inkml:trace contextRef="#ctx0" brushRef="#br0">109 21 24575,'-7'0'0,"0"0"0,0 0 0,0 1 0,0 0 0,0 0 0,-12 4 0,17-4 0,0 0 0,0 0 0,0 0 0,0 1 0,0-1 0,0 0 0,0 1 0,1 0 0,-1-1 0,0 1 0,1 0 0,0 0 0,-1 0 0,1 0 0,0 0 0,0 0 0,0 0 0,0 0 0,0 1 0,1-1 0,-1 0 0,1 0 0,-1 5 0,-3 53 0,4-43 0,-1 0 0,-5 29 0,5-41 0,0 0 0,0 0 0,1 0 0,0 0 0,0 0 0,0 0 0,0 0 0,1 0 0,0 1 0,0-1 0,0-1 0,0 1 0,1 0 0,3 6 0,-1-4 0,-1-1 0,2-1 0,-1 1 0,1-1 0,0 1 0,0-1 0,0 0 0,1-1 0,11 8 0,54 29 0,-63-37 0,1 0 0,0-1 0,1 0 0,-1-1 0,0 0 0,12 1 0,8 2 0,-10-1 0,0-1 0,1-1 0,-1-1 0,0 0 0,1-2 0,-1 0 0,23-5 0,-36 3 0,0 1 0,1-2 0,-2 1 0,1-1 0,0 0 0,-1 0 0,0 0 0,0-1 0,0 0 0,-1 0 0,9-11 0,22-23 0,-29 33 0,0 0 0,0 0 0,-1-1 0,0 0 0,0 0 0,-1-1 0,0 1 0,0-1 0,-1 0 0,0 0 0,-1 0 0,1 0 0,-1-1 0,-1 1 0,0-1 0,1-14 0,-1 8 20,0-1 0,-1 1 0,0-1 0,-1 1 0,-4-19 0,4 30-75,0 0 0,0 0 0,0 1 0,-1-1 0,1 0 0,-1 1 0,0-1 0,0 1 0,0 0 0,0 0 0,0 0 0,-1 0 0,0 0 0,0 0 0,1 1 0,-1-1 0,-1 1 0,1 0 0,0 0 0,0 0 0,-1 0 0,0 1 0,1-1 0,-1 1 0,0 0 0,-3-1 0,-7 0-6771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1:57.016"/>
    </inkml:context>
    <inkml:brush xml:id="br0">
      <inkml:brushProperty name="width" value="0.035" units="cm"/>
      <inkml:brushProperty name="height" value="0.035" units="cm"/>
      <inkml:brushProperty name="color" value="#FF0066"/>
    </inkml:brush>
  </inkml:definitions>
  <inkml:trace contextRef="#ctx0" brushRef="#br0">79 16 24575,'0'-1'0,"-1"0"0,1 1 0,0-1 0,-1 0 0,1 0 0,0 1 0,-1-1 0,1 0 0,-1 0 0,1 1 0,-1-1 0,1 1 0,-1-1 0,1 0 0,-1 1 0,0-1 0,1 1 0,-1 0 0,0-1 0,1 1 0,-1-1 0,0 1 0,0 0 0,1 0 0,-1-1 0,0 1 0,0 0 0,0 0 0,1 0 0,-1 0 0,0 0 0,0 0 0,0 0 0,0 0 0,1 0 0,-1 0 0,-1 1 0,-1-1 0,0 1 0,0-1 0,0 1 0,0-1 0,0 1 0,0 0 0,0 0 0,1 1 0,-5 1 0,5-1 0,0 1 0,0-1 0,0 1 0,0 0 0,1 0 0,-1-1 0,1 1 0,0 0 0,-1 0 0,1 0 0,1 0 0,-1 1 0,0-1 0,1 0 0,-1 4 0,2 56 0,0-41 0,-1-9 0,1 1 0,0 0 0,1-1 0,1 0 0,0 1 0,6 16 0,-6-24 0,-1-1 0,1 1 0,0-1 0,1 0 0,-1 0 0,1-1 0,0 1 0,0-1 0,0 0 0,1 0 0,-1 0 0,1 0 0,0-1 0,0 0 0,1 0 0,9 4 0,-4-3 0,0 0 0,0-1 0,0 0 0,0-1 0,0 0 0,1 0 0,-1-2 0,1 1 0,16-3 0,-23 2 0,1-1 0,0 0 0,0-1 0,-1 1 0,1-1 0,-1 0 0,1 0 0,-1-1 0,0 1 0,0-1 0,0-1 0,0 1 0,0-1 0,-1 1 0,0-1 0,1-1 0,-1 1 0,-1 0 0,7-11 0,6-12 60,11-31 0,-24 51-184,0 1 0,-1-1 1,0 0-1,0 0 0,0 0 0,-1 0 1,0 0-1,-1 0 0,1 0 0,-1-1 1,-1-6-1,-3 2-6702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15:12:02.060"/>
    </inkml:context>
    <inkml:brush xml:id="br0">
      <inkml:brushProperty name="width" value="0.035" units="cm"/>
      <inkml:brushProperty name="height" value="0.035" units="cm"/>
      <inkml:brushProperty name="color" value="#FF0066"/>
    </inkml:brush>
  </inkml:definitions>
  <inkml:trace contextRef="#ctx0" brushRef="#br0">133 1 24575,'-2'0'0,"-1"1"0,1 0 0,0-1 0,0 1 0,-1 0 0,1 0 0,0 1 0,0-1 0,0 0 0,0 1 0,0-1 0,1 1 0,-1 0 0,0 0 0,1 0 0,-1-1 0,0 4 0,-24 34 0,20-25 0,1-1 0,0 0 0,1 1 0,0 0 0,1 0 0,0 1 0,1-1 0,1 0 0,0 1 0,3 23 0,-3 10 0,-12 91 0,5-88 0,2-19 0,2 1 0,-1 37 0,3 44 0,5 109 0,16-111 0,-17-104 0,0 0 0,0 0 0,1 0 0,0 0 0,0 0 0,1 0 0,0-1 0,1 0 0,-1 0 0,2 0 0,-1 0 0,0-1 0,1 0 0,0 0 0,1 0 0,-1-1 0,12 7 0,-1-1 0,1-1 0,1 0 0,0-1 0,0-2 0,41 12 0,-31-11 0,1-2 0,1 0 0,-1-3 0,1 0 0,60-4 0,-89 1 0,1 0 0,-1-1 0,0 1 0,0-1 0,0 0 0,1 1 0,-1-1 0,0 0 0,0 0 0,0-1 0,0 1 0,0 0 0,-1-1 0,1 1 0,0-1 0,-1 1 0,1-1 0,-1 0 0,1 0 0,-1 0 0,0 0 0,2-3 0,1-5 0,-1 1 0,0-1 0,-1 0 0,2-11 0,8-26 0,56-131 0,-60 151 0,-1 0 0,-2 0 0,-1-1 0,1-52 0,-6-275 0,1 350 0,0 0 0,0 0 0,0 0 0,-1 0 0,0 0 0,0 0 0,0 0 0,-1 0 0,0 1 0,0-1 0,0 0 0,0 1 0,-1-1 0,1 1 0,-1 0 0,0 0 0,-1 0 0,1 0 0,-1 1 0,1-1 0,-1 1 0,0 0 0,-7-4 0,2 2 0,1-1 0,0 0 0,0 0 0,0 0 0,1-1 0,0 0 0,-8-11 0,9 10 0,-1 1 0,0-1 0,-1 1 0,0 0 0,0 1 0,0 0 0,-11-6 0,-56-25-1365,64 32-5461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pdu</a:t>
            </a:r>
            <a:r>
              <a:rPr lang="en-US" dirty="0"/>
              <a:t>._id, </a:t>
            </a:r>
            <a:r>
              <a:rPr lang="en-US" dirty="0" err="1"/>
              <a:t>part.ct</a:t>
            </a:r>
            <a:r>
              <a:rPr lang="en-US" dirty="0"/>
              <a:t>, </a:t>
            </a:r>
            <a:r>
              <a:rPr lang="en-US" dirty="0" err="1"/>
              <a:t>part.text</a:t>
            </a:r>
            <a:r>
              <a:rPr lang="en-US" dirty="0"/>
              <a:t>, </a:t>
            </a:r>
            <a:r>
              <a:rPr lang="en-US" dirty="0" err="1"/>
              <a:t>pdu.date</a:t>
            </a:r>
            <a:r>
              <a:rPr lang="en-US" dirty="0"/>
              <a:t>, </a:t>
            </a:r>
            <a:r>
              <a:rPr lang="en-US" dirty="0" err="1"/>
              <a:t>pdu.msg_box</a:t>
            </a:r>
            <a:endParaRPr lang="en-US" dirty="0"/>
          </a:p>
          <a:p>
            <a:r>
              <a:rPr lang="en-US" dirty="0"/>
              <a:t>FROM </a:t>
            </a:r>
            <a:r>
              <a:rPr lang="en-US" dirty="0" err="1"/>
              <a:t>pdu</a:t>
            </a:r>
            <a:endParaRPr lang="en-US" dirty="0"/>
          </a:p>
          <a:p>
            <a:r>
              <a:rPr lang="en-US" dirty="0"/>
              <a:t>JOIN part ON </a:t>
            </a:r>
            <a:r>
              <a:rPr lang="en-US" dirty="0" err="1"/>
              <a:t>pdu</a:t>
            </a:r>
            <a:r>
              <a:rPr lang="en-US" dirty="0"/>
              <a:t>._id = part.mid</a:t>
            </a:r>
          </a:p>
          <a:p>
            <a:r>
              <a:rPr lang="en-US" dirty="0"/>
              <a:t>WHERE </a:t>
            </a:r>
            <a:r>
              <a:rPr lang="en-US" dirty="0" err="1"/>
              <a:t>pdu.msg_box</a:t>
            </a:r>
            <a:r>
              <a:rPr lang="en-US" dirty="0"/>
              <a:t> = 1 AND </a:t>
            </a:r>
            <a:r>
              <a:rPr lang="en-US" dirty="0" err="1"/>
              <a:t>part.ct</a:t>
            </a:r>
            <a:r>
              <a:rPr lang="en-US" dirty="0"/>
              <a:t> LIKE 'text/%';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58179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5.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0.png"/><Relationship Id="rId21"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customXml" Target="../ink/ink5.xml"/><Relationship Id="rId17" Type="http://schemas.openxmlformats.org/officeDocument/2006/relationships/image" Target="../media/image47.png"/><Relationship Id="rId25" Type="http://schemas.openxmlformats.org/officeDocument/2006/relationships/image" Target="../media/image51.png"/><Relationship Id="rId2" Type="http://schemas.openxmlformats.org/officeDocument/2006/relationships/notesSlide" Target="../notesSlides/notesSlide15.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44.png"/><Relationship Id="rId24" Type="http://schemas.openxmlformats.org/officeDocument/2006/relationships/customXml" Target="../ink/ink11.xml"/><Relationship Id="rId5" Type="http://schemas.openxmlformats.org/officeDocument/2006/relationships/image" Target="../media/image41.png"/><Relationship Id="rId15" Type="http://schemas.openxmlformats.org/officeDocument/2006/relationships/image" Target="../media/image46.png"/><Relationship Id="rId23" Type="http://schemas.openxmlformats.org/officeDocument/2006/relationships/image" Target="../media/image50.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48.png"/><Relationship Id="rId4" Type="http://schemas.openxmlformats.org/officeDocument/2006/relationships/customXml" Target="../ink/ink1.xml"/><Relationship Id="rId9" Type="http://schemas.openxmlformats.org/officeDocument/2006/relationships/image" Target="../media/image4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customXml" Target="../ink/ink18.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24.xml"/><Relationship Id="rId18" Type="http://schemas.openxmlformats.org/officeDocument/2006/relationships/customXml" Target="../ink/ink26.xml"/><Relationship Id="rId3" Type="http://schemas.openxmlformats.org/officeDocument/2006/relationships/customXml" Target="../ink/ink19.xml"/><Relationship Id="rId21" Type="http://schemas.openxmlformats.org/officeDocument/2006/relationships/image" Target="../media/image70.png"/><Relationship Id="rId7" Type="http://schemas.openxmlformats.org/officeDocument/2006/relationships/customXml" Target="../ink/ink21.xml"/><Relationship Id="rId12" Type="http://schemas.openxmlformats.org/officeDocument/2006/relationships/image" Target="../media/image66.png"/><Relationship Id="rId17" Type="http://schemas.openxmlformats.org/officeDocument/2006/relationships/image" Target="../media/image40.png"/><Relationship Id="rId25" Type="http://schemas.openxmlformats.org/officeDocument/2006/relationships/image" Target="../media/image72.png"/><Relationship Id="rId2" Type="http://schemas.openxmlformats.org/officeDocument/2006/relationships/image" Target="../media/image61.png"/><Relationship Id="rId16" Type="http://schemas.openxmlformats.org/officeDocument/2006/relationships/image" Target="../media/image68.png"/><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23.xml"/><Relationship Id="rId24" Type="http://schemas.openxmlformats.org/officeDocument/2006/relationships/customXml" Target="../ink/ink29.xml"/><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image" Target="../media/image71.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customXml" Target="../ink/ink22.xml"/><Relationship Id="rId14" Type="http://schemas.openxmlformats.org/officeDocument/2006/relationships/image" Target="../media/image67.png"/><Relationship Id="rId22" Type="http://schemas.openxmlformats.org/officeDocument/2006/relationships/customXml" Target="../ink/ink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74.png"/><Relationship Id="rId7" Type="http://schemas.openxmlformats.org/officeDocument/2006/relationships/image" Target="../media/image45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440.png"/><Relationship Id="rId4" Type="http://schemas.openxmlformats.org/officeDocument/2006/relationships/customXml" Target="../ink/ink30.xml"/><Relationship Id="rId9" Type="http://schemas.openxmlformats.org/officeDocument/2006/relationships/image" Target="../media/image460.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34.xml"/><Relationship Id="rId10" Type="http://schemas.openxmlformats.org/officeDocument/2006/relationships/image" Target="../media/image510.png"/><Relationship Id="rId4" Type="http://schemas.openxmlformats.org/officeDocument/2006/relationships/image" Target="../media/image480.png"/><Relationship Id="rId9" Type="http://schemas.openxmlformats.org/officeDocument/2006/relationships/customXml" Target="../ink/ink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2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metadata. (</a:t>
            </a:r>
            <a:r>
              <a:rPr lang="en-US" dirty="0">
                <a:solidFill>
                  <a:srgbClr val="FF0000"/>
                </a:solidFill>
              </a:rPr>
              <a:t>1</a:t>
            </a:r>
            <a:r>
              <a:rPr lang="en-US" dirty="0"/>
              <a:t> </a:t>
            </a:r>
            <a:r>
              <a:rPr lang="en-US" dirty="0" err="1">
                <a:solidFill>
                  <a:schemeClr val="accent2"/>
                </a:solidFill>
              </a:rPr>
              <a:t>pdu</a:t>
            </a:r>
            <a:r>
              <a:rPr lang="en-US" dirty="0"/>
              <a:t> has </a:t>
            </a:r>
            <a:r>
              <a:rPr lang="en-US" dirty="0">
                <a:solidFill>
                  <a:srgbClr val="FF0000"/>
                </a:solidFill>
              </a:rPr>
              <a:t>n</a:t>
            </a:r>
            <a:r>
              <a:rPr lang="en-US" dirty="0"/>
              <a:t> </a:t>
            </a:r>
            <a:r>
              <a:rPr lang="en-US" dirty="0">
                <a:solidFill>
                  <a:schemeClr val="accent2"/>
                </a:solidFill>
              </a:rPr>
              <a:t>part</a:t>
            </a:r>
            <a:r>
              <a:rPr lang="en-US" dirty="0"/>
              <a:t>)</a:t>
            </a:r>
          </a:p>
          <a:p>
            <a:r>
              <a:rPr lang="en-US" dirty="0">
                <a:solidFill>
                  <a:schemeClr val="accent2"/>
                </a:solidFill>
              </a:rPr>
              <a:t>part</a:t>
            </a:r>
            <a:r>
              <a:rPr lang="en-US" dirty="0"/>
              <a:t>: MMS message parts (e.g., media).</a:t>
            </a:r>
          </a:p>
          <a:p>
            <a:r>
              <a:rPr lang="en-US" dirty="0">
                <a:solidFill>
                  <a:schemeClr val="accent2"/>
                </a:solidFill>
              </a:rPr>
              <a:t>threads</a:t>
            </a:r>
            <a:r>
              <a:rPr lang="en-US" dirty="0"/>
              <a:t>: Conversation grouping.</a:t>
            </a:r>
          </a:p>
          <a:p>
            <a:r>
              <a:rPr lang="en-US" dirty="0" err="1">
                <a:solidFill>
                  <a:schemeClr val="accent2"/>
                </a:solidFill>
              </a:rPr>
              <a:t>addr</a:t>
            </a:r>
            <a:r>
              <a:rPr lang="en-US" dirty="0"/>
              <a:t>: phone number</a:t>
            </a:r>
          </a:p>
          <a:p>
            <a:r>
              <a:rPr lang="en-US" dirty="0" err="1">
                <a:solidFill>
                  <a:schemeClr val="accent2"/>
                </a:solidFill>
              </a:rPr>
              <a:t>canonical_addresses</a:t>
            </a:r>
            <a:r>
              <a:rPr lang="en-US" dirty="0">
                <a:solidFill>
                  <a:schemeClr val="accent2"/>
                </a:solidFill>
              </a:rPr>
              <a:t>: </a:t>
            </a:r>
            <a:r>
              <a:rPr lang="en-US" dirty="0"/>
              <a:t>Phone number normalization (consistency).</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D67E3-1C14-8E02-7E9E-2A9585185631}"/>
              </a:ext>
            </a:extLst>
          </p:cNvPr>
          <p:cNvSpPr>
            <a:spLocks noGrp="1"/>
          </p:cNvSpPr>
          <p:nvPr>
            <p:ph type="title"/>
          </p:nvPr>
        </p:nvSpPr>
        <p:spPr/>
        <p:txBody>
          <a:bodyPr/>
          <a:lstStyle/>
          <a:p>
            <a:r>
              <a:rPr lang="en-US" dirty="0"/>
              <a:t>Key concept</a:t>
            </a:r>
          </a:p>
        </p:txBody>
      </p:sp>
      <p:sp>
        <p:nvSpPr>
          <p:cNvPr id="13" name="Content Placeholder 12">
            <a:extLst>
              <a:ext uri="{FF2B5EF4-FFF2-40B4-BE49-F238E27FC236}">
                <a16:creationId xmlns:a16="http://schemas.microsoft.com/office/drawing/2014/main" id="{0026AC80-30A4-FC53-9483-A65E4083113E}"/>
              </a:ext>
            </a:extLst>
          </p:cNvPr>
          <p:cNvSpPr>
            <a:spLocks noGrp="1"/>
          </p:cNvSpPr>
          <p:nvPr>
            <p:ph idx="1"/>
          </p:nvPr>
        </p:nvSpPr>
        <p:spPr>
          <a:xfrm>
            <a:off x="5086093" y="1758678"/>
            <a:ext cx="5745193" cy="4351338"/>
          </a:xfrm>
        </p:spPr>
        <p:txBody>
          <a:bodyPr/>
          <a:lstStyle/>
          <a:p>
            <a:r>
              <a:rPr lang="en-US" dirty="0"/>
              <a:t>One Thread (</a:t>
            </a:r>
            <a:r>
              <a:rPr lang="en-US" dirty="0">
                <a:solidFill>
                  <a:schemeClr val="accent2"/>
                </a:solidFill>
              </a:rPr>
              <a:t>thread</a:t>
            </a:r>
            <a:r>
              <a:rPr lang="en-US" dirty="0"/>
              <a:t>): a conversation</a:t>
            </a:r>
          </a:p>
          <a:p>
            <a:r>
              <a:rPr lang="en-US" dirty="0"/>
              <a:t>Five SMS (</a:t>
            </a:r>
            <a:r>
              <a:rPr lang="en-US" dirty="0" err="1">
                <a:solidFill>
                  <a:schemeClr val="accent2"/>
                </a:solidFill>
              </a:rPr>
              <a:t>sms</a:t>
            </a:r>
            <a:r>
              <a:rPr lang="en-US" dirty="0"/>
              <a:t>)</a:t>
            </a:r>
          </a:p>
          <a:p>
            <a:r>
              <a:rPr lang="en-US" dirty="0"/>
              <a:t>One MMS (</a:t>
            </a:r>
            <a:r>
              <a:rPr lang="en-US" dirty="0" err="1">
                <a:solidFill>
                  <a:schemeClr val="accent2"/>
                </a:solidFill>
              </a:rPr>
              <a:t>pdu</a:t>
            </a:r>
            <a:r>
              <a:rPr lang="en-US" dirty="0"/>
              <a:t>) has multiple </a:t>
            </a:r>
            <a:r>
              <a:rPr lang="en-US" dirty="0">
                <a:solidFill>
                  <a:schemeClr val="accent2"/>
                </a:solidFill>
              </a:rPr>
              <a:t>part</a:t>
            </a:r>
            <a:r>
              <a:rPr lang="en-US" dirty="0"/>
              <a:t> </a:t>
            </a:r>
          </a:p>
          <a:p>
            <a:pPr lvl="1"/>
            <a:r>
              <a:rPr lang="en-US" dirty="0"/>
              <a:t>1 icon</a:t>
            </a:r>
          </a:p>
          <a:p>
            <a:pPr lvl="1"/>
            <a:r>
              <a:rPr lang="en-US" dirty="0"/>
              <a:t>0 text</a:t>
            </a:r>
          </a:p>
          <a:p>
            <a:pPr lvl="1"/>
            <a:r>
              <a:rPr lang="en-US" dirty="0"/>
              <a:t>0 image</a:t>
            </a:r>
          </a:p>
          <a:p>
            <a:pPr lvl="1"/>
            <a:r>
              <a:rPr lang="en-US" dirty="0"/>
              <a:t>0 video </a:t>
            </a:r>
          </a:p>
          <a:p>
            <a:pPr lvl="1"/>
            <a:r>
              <a:rPr lang="en-US" dirty="0"/>
              <a:t>…</a:t>
            </a:r>
          </a:p>
          <a:p>
            <a:r>
              <a:rPr lang="en-US" dirty="0"/>
              <a:t>Two phone numbers: </a:t>
            </a:r>
            <a:r>
              <a:rPr lang="en-US" dirty="0" err="1">
                <a:solidFill>
                  <a:schemeClr val="accent2"/>
                </a:solidFill>
              </a:rPr>
              <a:t>addr</a:t>
            </a:r>
            <a:endParaRPr lang="en-US" dirty="0">
              <a:solidFill>
                <a:schemeClr val="accent2"/>
              </a:solidFill>
            </a:endParaRPr>
          </a:p>
        </p:txBody>
      </p:sp>
      <p:cxnSp>
        <p:nvCxnSpPr>
          <p:cNvPr id="8" name="Straight Arrow Connector 7">
            <a:extLst>
              <a:ext uri="{FF2B5EF4-FFF2-40B4-BE49-F238E27FC236}">
                <a16:creationId xmlns:a16="http://schemas.microsoft.com/office/drawing/2014/main" id="{84AE4E15-3DA3-E464-17D9-7CAD251B5250}"/>
              </a:ext>
            </a:extLst>
          </p:cNvPr>
          <p:cNvCxnSpPr>
            <a:cxnSpLocks/>
          </p:cNvCxnSpPr>
          <p:nvPr/>
        </p:nvCxnSpPr>
        <p:spPr>
          <a:xfrm flipH="1">
            <a:off x="3812875" y="2734574"/>
            <a:ext cx="1397480" cy="5262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5FB8719D-3CD3-106D-29FD-43E495F80084}"/>
              </a:ext>
            </a:extLst>
          </p:cNvPr>
          <p:cNvPicPr>
            <a:picLocks noChangeAspect="1"/>
          </p:cNvPicPr>
          <p:nvPr/>
        </p:nvPicPr>
        <p:blipFill>
          <a:blip r:embed="rId2"/>
          <a:stretch>
            <a:fillRect/>
          </a:stretch>
        </p:blipFill>
        <p:spPr>
          <a:xfrm>
            <a:off x="1360714" y="1559887"/>
            <a:ext cx="2362405" cy="4618120"/>
          </a:xfrm>
          <a:prstGeom prst="rect">
            <a:avLst/>
          </a:prstGeom>
        </p:spPr>
      </p:pic>
    </p:spTree>
    <p:extLst>
      <p:ext uri="{BB962C8B-B14F-4D97-AF65-F5344CB8AC3E}">
        <p14:creationId xmlns:p14="http://schemas.microsoft.com/office/powerpoint/2010/main" val="8744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a:t>
            </a:r>
          </a:p>
          <a:p>
            <a:pPr lvl="1"/>
            <a:r>
              <a:rPr lang="en-GB" dirty="0"/>
              <a:t>Each row represents metadata of </a:t>
            </a:r>
            <a:r>
              <a:rPr lang="en-GB" dirty="0">
                <a:solidFill>
                  <a:srgbClr val="FF0000"/>
                </a:solidFill>
              </a:rPr>
              <a:t>one</a:t>
            </a:r>
            <a:r>
              <a:rPr lang="en-GB" dirty="0"/>
              <a:t> MMS message</a:t>
            </a:r>
          </a:p>
          <a:p>
            <a:pPr lvl="1"/>
            <a:r>
              <a:rPr lang="en-GB" dirty="0"/>
              <a:t>Need the </a:t>
            </a:r>
            <a:r>
              <a:rPr lang="en-GB" dirty="0">
                <a:solidFill>
                  <a:schemeClr val="accent2"/>
                </a:solidFill>
              </a:rPr>
              <a:t>part</a:t>
            </a:r>
            <a:r>
              <a:rPr lang="en-GB" dirty="0"/>
              <a:t> table to retrieve the MMS messages.</a:t>
            </a:r>
          </a:p>
          <a:p>
            <a:pPr lvl="1"/>
            <a:r>
              <a:rPr lang="en-GB" dirty="0"/>
              <a:t>Need </a:t>
            </a:r>
            <a:r>
              <a:rPr lang="en-GB" dirty="0" err="1">
                <a:solidFill>
                  <a:schemeClr val="accent2"/>
                </a:solidFill>
              </a:rPr>
              <a:t>addr</a:t>
            </a:r>
            <a:r>
              <a:rPr lang="en-GB" dirty="0"/>
              <a:t> table to retrieve senders’ and receivers’ phone numbers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30B4ECE-1350-87BC-5262-A2517935B53D}"/>
              </a:ext>
            </a:extLst>
          </p:cNvPr>
          <p:cNvGraphicFramePr>
            <a:graphicFrameLocks noGrp="1"/>
          </p:cNvGraphicFramePr>
          <p:nvPr>
            <p:extLst>
              <p:ext uri="{D42A27DB-BD31-4B8C-83A1-F6EECF244321}">
                <p14:modId xmlns:p14="http://schemas.microsoft.com/office/powerpoint/2010/main" val="545051202"/>
              </p:ext>
            </p:extLst>
          </p:nvPr>
        </p:nvGraphicFramePr>
        <p:xfrm>
          <a:off x="3596640" y="266906"/>
          <a:ext cx="8177250" cy="6170720"/>
        </p:xfrm>
        <a:graphic>
          <a:graphicData uri="http://schemas.openxmlformats.org/drawingml/2006/table">
            <a:tbl>
              <a:tblPr>
                <a:tableStyleId>{5940675A-B579-460E-94D1-54222C63F5DA}</a:tableStyleId>
              </a:tblPr>
              <a:tblGrid>
                <a:gridCol w="1813632">
                  <a:extLst>
                    <a:ext uri="{9D8B030D-6E8A-4147-A177-3AD203B41FA5}">
                      <a16:colId xmlns:a16="http://schemas.microsoft.com/office/drawing/2014/main" val="2482096290"/>
                    </a:ext>
                  </a:extLst>
                </a:gridCol>
                <a:gridCol w="3994984">
                  <a:extLst>
                    <a:ext uri="{9D8B030D-6E8A-4147-A177-3AD203B41FA5}">
                      <a16:colId xmlns:a16="http://schemas.microsoft.com/office/drawing/2014/main" val="2856850924"/>
                    </a:ext>
                  </a:extLst>
                </a:gridCol>
                <a:gridCol w="2368634">
                  <a:extLst>
                    <a:ext uri="{9D8B030D-6E8A-4147-A177-3AD203B41FA5}">
                      <a16:colId xmlns:a16="http://schemas.microsoft.com/office/drawing/2014/main" val="1585616282"/>
                    </a:ext>
                  </a:extLst>
                </a:gridCol>
              </a:tblGrid>
              <a:tr h="118404">
                <a:tc>
                  <a:txBody>
                    <a:bodyPr/>
                    <a:lstStyle/>
                    <a:p>
                      <a:pPr>
                        <a:buNone/>
                      </a:pPr>
                      <a:r>
                        <a:rPr lang="en-US" sz="1600" b="1" dirty="0"/>
                        <a:t>Column Name</a:t>
                      </a:r>
                    </a:p>
                  </a:txBody>
                  <a:tcPr marL="29601" marR="29601" marT="14800" marB="14800" anchor="ctr"/>
                </a:tc>
                <a:tc>
                  <a:txBody>
                    <a:bodyPr/>
                    <a:lstStyle/>
                    <a:p>
                      <a:pPr>
                        <a:buNone/>
                      </a:pPr>
                      <a:r>
                        <a:rPr lang="en-US" sz="1600" b="1"/>
                        <a:t>Description</a:t>
                      </a:r>
                    </a:p>
                  </a:txBody>
                  <a:tcPr marL="29601" marR="29601" marT="14800" marB="14800" anchor="ctr"/>
                </a:tc>
                <a:tc>
                  <a:txBody>
                    <a:bodyPr/>
                    <a:lstStyle/>
                    <a:p>
                      <a:pPr>
                        <a:buNone/>
                      </a:pPr>
                      <a:r>
                        <a:rPr lang="en-US" sz="1600" b="1" dirty="0"/>
                        <a:t>Example / Notes</a:t>
                      </a:r>
                    </a:p>
                  </a:txBody>
                  <a:tcPr marL="29601" marR="29601" marT="14800" marB="14800" anchor="ctr"/>
                </a:tc>
                <a:extLst>
                  <a:ext uri="{0D108BD9-81ED-4DB2-BD59-A6C34878D82A}">
                    <a16:rowId xmlns:a16="http://schemas.microsoft.com/office/drawing/2014/main" val="1582978956"/>
                  </a:ext>
                </a:extLst>
              </a:tr>
              <a:tr h="118404">
                <a:tc>
                  <a:txBody>
                    <a:bodyPr/>
                    <a:lstStyle/>
                    <a:p>
                      <a:pPr>
                        <a:buNone/>
                      </a:pPr>
                      <a:r>
                        <a:rPr lang="en-US" sz="1600" b="1"/>
                        <a:t>_id</a:t>
                      </a:r>
                      <a:endParaRPr lang="en-US" sz="1600"/>
                    </a:p>
                  </a:txBody>
                  <a:tcPr marL="29601" marR="29601" marT="14800" marB="14800" anchor="ctr"/>
                </a:tc>
                <a:tc>
                  <a:txBody>
                    <a:bodyPr/>
                    <a:lstStyle/>
                    <a:p>
                      <a:pPr>
                        <a:buNone/>
                      </a:pPr>
                      <a:r>
                        <a:rPr lang="en-US" sz="1600"/>
                        <a:t>Primary key</a:t>
                      </a:r>
                    </a:p>
                  </a:txBody>
                  <a:tcPr marL="29601" marR="29601" marT="14800" marB="14800" anchor="ctr"/>
                </a:tc>
                <a:tc>
                  <a:txBody>
                    <a:bodyPr/>
                    <a:lstStyle/>
                    <a:p>
                      <a:pPr>
                        <a:buNone/>
                      </a:pPr>
                      <a:r>
                        <a:rPr lang="en-US" sz="1600"/>
                        <a:t>123</a:t>
                      </a:r>
                    </a:p>
                  </a:txBody>
                  <a:tcPr marL="29601" marR="29601" marT="14800" marB="14800" anchor="ctr"/>
                </a:tc>
                <a:extLst>
                  <a:ext uri="{0D108BD9-81ED-4DB2-BD59-A6C34878D82A}">
                    <a16:rowId xmlns:a16="http://schemas.microsoft.com/office/drawing/2014/main" val="832381669"/>
                  </a:ext>
                </a:extLst>
              </a:tr>
              <a:tr h="207207">
                <a:tc>
                  <a:txBody>
                    <a:bodyPr/>
                    <a:lstStyle/>
                    <a:p>
                      <a:pPr>
                        <a:buNone/>
                      </a:pPr>
                      <a:r>
                        <a:rPr lang="en-US" sz="1600" b="1"/>
                        <a:t>thread_id</a:t>
                      </a:r>
                      <a:endParaRPr lang="en-US" sz="1600"/>
                    </a:p>
                  </a:txBody>
                  <a:tcPr marL="29601" marR="29601" marT="14800" marB="14800" anchor="ctr"/>
                </a:tc>
                <a:tc>
                  <a:txBody>
                    <a:bodyPr/>
                    <a:lstStyle/>
                    <a:p>
                      <a:pPr>
                        <a:buNone/>
                      </a:pPr>
                      <a:r>
                        <a:rPr lang="en-GB" sz="1600"/>
                        <a:t>Links to conversation in threads table</a:t>
                      </a:r>
                    </a:p>
                  </a:txBody>
                  <a:tcPr marL="29601" marR="29601" marT="14800" marB="14800" anchor="ctr"/>
                </a:tc>
                <a:tc>
                  <a:txBody>
                    <a:bodyPr/>
                    <a:lstStyle/>
                    <a:p>
                      <a:pPr>
                        <a:buNone/>
                      </a:pPr>
                      <a:r>
                        <a:rPr lang="en-US" sz="1600"/>
                        <a:t>7</a:t>
                      </a:r>
                    </a:p>
                  </a:txBody>
                  <a:tcPr marL="29601" marR="29601" marT="14800" marB="14800" anchor="ctr"/>
                </a:tc>
                <a:extLst>
                  <a:ext uri="{0D108BD9-81ED-4DB2-BD59-A6C34878D82A}">
                    <a16:rowId xmlns:a16="http://schemas.microsoft.com/office/drawing/2014/main" val="2735638313"/>
                  </a:ext>
                </a:extLst>
              </a:tr>
              <a:tr h="207207">
                <a:tc>
                  <a:txBody>
                    <a:bodyPr/>
                    <a:lstStyle/>
                    <a:p>
                      <a:pPr>
                        <a:buNone/>
                      </a:pPr>
                      <a:r>
                        <a:rPr lang="en-US" sz="1600" b="1"/>
                        <a:t>address</a:t>
                      </a:r>
                      <a:endParaRPr lang="en-US" sz="1600"/>
                    </a:p>
                  </a:txBody>
                  <a:tcPr marL="29601" marR="29601" marT="14800" marB="14800" anchor="ctr"/>
                </a:tc>
                <a:tc>
                  <a:txBody>
                    <a:bodyPr/>
                    <a:lstStyle/>
                    <a:p>
                      <a:pPr>
                        <a:buNone/>
                      </a:pPr>
                      <a:r>
                        <a:rPr lang="en-GB" sz="1600"/>
                        <a:t>Phone number of other party (sender or recipient)</a:t>
                      </a:r>
                    </a:p>
                  </a:txBody>
                  <a:tcPr marL="29601" marR="29601" marT="14800" marB="14800" anchor="ctr"/>
                </a:tc>
                <a:tc>
                  <a:txBody>
                    <a:bodyPr/>
                    <a:lstStyle/>
                    <a:p>
                      <a:pPr>
                        <a:buNone/>
                      </a:pPr>
                      <a:r>
                        <a:rPr lang="en-US" sz="1600"/>
                        <a:t>"+14155551234"</a:t>
                      </a:r>
                    </a:p>
                  </a:txBody>
                  <a:tcPr marL="29601" marR="29601" marT="14800" marB="14800" anchor="ctr"/>
                </a:tc>
                <a:extLst>
                  <a:ext uri="{0D108BD9-81ED-4DB2-BD59-A6C34878D82A}">
                    <a16:rowId xmlns:a16="http://schemas.microsoft.com/office/drawing/2014/main" val="3262004786"/>
                  </a:ext>
                </a:extLst>
              </a:tr>
              <a:tr h="118404">
                <a:tc>
                  <a:txBody>
                    <a:bodyPr/>
                    <a:lstStyle/>
                    <a:p>
                      <a:pPr>
                        <a:buNone/>
                      </a:pPr>
                      <a:r>
                        <a:rPr lang="en-US" sz="1600" b="1"/>
                        <a:t>person</a:t>
                      </a:r>
                      <a:endParaRPr lang="en-US" sz="1600"/>
                    </a:p>
                  </a:txBody>
                  <a:tcPr marL="29601" marR="29601" marT="14800" marB="14800" anchor="ctr"/>
                </a:tc>
                <a:tc>
                  <a:txBody>
                    <a:bodyPr/>
                    <a:lstStyle/>
                    <a:p>
                      <a:pPr>
                        <a:buNone/>
                      </a:pPr>
                      <a:r>
                        <a:rPr lang="en-US" sz="1600"/>
                        <a:t>Contact ID (deprecated)</a:t>
                      </a:r>
                    </a:p>
                  </a:txBody>
                  <a:tcPr marL="29601" marR="29601" marT="14800" marB="14800" anchor="ctr"/>
                </a:tc>
                <a:tc>
                  <a:txBody>
                    <a:bodyPr/>
                    <a:lstStyle/>
                    <a:p>
                      <a:pPr>
                        <a:buNone/>
                      </a:pPr>
                      <a:r>
                        <a:rPr lang="en-US" sz="1600"/>
                        <a:t>NULL or 42</a:t>
                      </a:r>
                    </a:p>
                  </a:txBody>
                  <a:tcPr marL="29601" marR="29601" marT="14800" marB="14800" anchor="ctr"/>
                </a:tc>
                <a:extLst>
                  <a:ext uri="{0D108BD9-81ED-4DB2-BD59-A6C34878D82A}">
                    <a16:rowId xmlns:a16="http://schemas.microsoft.com/office/drawing/2014/main" val="4264763304"/>
                  </a:ext>
                </a:extLst>
              </a:tr>
              <a:tr h="207207">
                <a:tc>
                  <a:txBody>
                    <a:bodyPr/>
                    <a:lstStyle/>
                    <a:p>
                      <a:pPr>
                        <a:buNone/>
                      </a:pPr>
                      <a:r>
                        <a:rPr lang="en-US" sz="1600" b="1"/>
                        <a:t>date</a:t>
                      </a:r>
                      <a:endParaRPr lang="en-US" sz="1600"/>
                    </a:p>
                  </a:txBody>
                  <a:tcPr marL="29601" marR="29601" marT="14800" marB="14800" anchor="ctr"/>
                </a:tc>
                <a:tc>
                  <a:txBody>
                    <a:bodyPr/>
                    <a:lstStyle/>
                    <a:p>
                      <a:pPr>
                        <a:buNone/>
                      </a:pPr>
                      <a:r>
                        <a:rPr lang="en-GB" sz="1600"/>
                        <a:t>Timestamp (ms since Unix epoch, UTC)</a:t>
                      </a:r>
                    </a:p>
                  </a:txBody>
                  <a:tcPr marL="29601" marR="29601" marT="14800" marB="14800" anchor="ctr"/>
                </a:tc>
                <a:tc>
                  <a:txBody>
                    <a:bodyPr/>
                    <a:lstStyle/>
                    <a:p>
                      <a:pPr>
                        <a:buNone/>
                      </a:pPr>
                      <a:r>
                        <a:rPr lang="en-US" sz="1600"/>
                        <a:t>1697571600000</a:t>
                      </a:r>
                    </a:p>
                  </a:txBody>
                  <a:tcPr marL="29601" marR="29601" marT="14800" marB="14800" anchor="ctr"/>
                </a:tc>
                <a:extLst>
                  <a:ext uri="{0D108BD9-81ED-4DB2-BD59-A6C34878D82A}">
                    <a16:rowId xmlns:a16="http://schemas.microsoft.com/office/drawing/2014/main" val="2352068870"/>
                  </a:ext>
                </a:extLst>
              </a:tr>
              <a:tr h="207207">
                <a:tc>
                  <a:txBody>
                    <a:bodyPr/>
                    <a:lstStyle/>
                    <a:p>
                      <a:pPr>
                        <a:buNone/>
                      </a:pPr>
                      <a:r>
                        <a:rPr lang="en-US" sz="1600" b="1"/>
                        <a:t>date_sent</a:t>
                      </a:r>
                      <a:endParaRPr lang="en-US" sz="1600"/>
                    </a:p>
                  </a:txBody>
                  <a:tcPr marL="29601" marR="29601" marT="14800" marB="14800" anchor="ctr"/>
                </a:tc>
                <a:tc>
                  <a:txBody>
                    <a:bodyPr/>
                    <a:lstStyle/>
                    <a:p>
                      <a:pPr>
                        <a:buNone/>
                      </a:pPr>
                      <a:r>
                        <a:rPr lang="en-GB" sz="1600"/>
                        <a:t>Timestamp message was sent (ms since epoch)</a:t>
                      </a:r>
                    </a:p>
                  </a:txBody>
                  <a:tcPr marL="29601" marR="29601" marT="14800" marB="14800" anchor="ctr"/>
                </a:tc>
                <a:tc>
                  <a:txBody>
                    <a:bodyPr/>
                    <a:lstStyle/>
                    <a:p>
                      <a:pPr>
                        <a:buNone/>
                      </a:pPr>
                      <a:r>
                        <a:rPr lang="en-US" sz="1600"/>
                        <a:t>1697571500000</a:t>
                      </a:r>
                    </a:p>
                  </a:txBody>
                  <a:tcPr marL="29601" marR="29601" marT="14800" marB="14800" anchor="ctr"/>
                </a:tc>
                <a:extLst>
                  <a:ext uri="{0D108BD9-81ED-4DB2-BD59-A6C34878D82A}">
                    <a16:rowId xmlns:a16="http://schemas.microsoft.com/office/drawing/2014/main" val="1092014605"/>
                  </a:ext>
                </a:extLst>
              </a:tr>
              <a:tr h="207207">
                <a:tc>
                  <a:txBody>
                    <a:bodyPr/>
                    <a:lstStyle/>
                    <a:p>
                      <a:pPr>
                        <a:buNone/>
                      </a:pPr>
                      <a:r>
                        <a:rPr lang="en-US" sz="1600" b="1"/>
                        <a:t>protocol</a:t>
                      </a:r>
                      <a:endParaRPr lang="en-US" sz="1600"/>
                    </a:p>
                  </a:txBody>
                  <a:tcPr marL="29601" marR="29601" marT="14800" marB="14800" anchor="ctr"/>
                </a:tc>
                <a:tc>
                  <a:txBody>
                    <a:bodyPr/>
                    <a:lstStyle/>
                    <a:p>
                      <a:pPr>
                        <a:buNone/>
                      </a:pPr>
                      <a:r>
                        <a:rPr lang="en-US" sz="1600"/>
                        <a:t>Protocol used (e.g., SMS=0, MMS=1)</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154661642"/>
                  </a:ext>
                </a:extLst>
              </a:tr>
              <a:tr h="118404">
                <a:tc>
                  <a:txBody>
                    <a:bodyPr/>
                    <a:lstStyle/>
                    <a:p>
                      <a:pPr>
                        <a:buNone/>
                      </a:pPr>
                      <a:r>
                        <a:rPr lang="en-US" sz="1600" b="1"/>
                        <a:t>read</a:t>
                      </a:r>
                      <a:endParaRPr lang="en-US" sz="1600"/>
                    </a:p>
                  </a:txBody>
                  <a:tcPr marL="29601" marR="29601" marT="14800" marB="14800" anchor="ctr"/>
                </a:tc>
                <a:tc>
                  <a:txBody>
                    <a:bodyPr/>
                    <a:lstStyle/>
                    <a:p>
                      <a:pPr>
                        <a:buNone/>
                      </a:pPr>
                      <a:r>
                        <a:rPr lang="en-US" sz="1600"/>
                        <a:t>1 = read, 0 = unread</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45695181"/>
                  </a:ext>
                </a:extLst>
              </a:tr>
              <a:tr h="207207">
                <a:tc>
                  <a:txBody>
                    <a:bodyPr/>
                    <a:lstStyle/>
                    <a:p>
                      <a:pPr>
                        <a:buNone/>
                      </a:pPr>
                      <a:r>
                        <a:rPr lang="en-US" sz="1600" b="1"/>
                        <a:t>status</a:t>
                      </a:r>
                      <a:endParaRPr lang="en-US" sz="1600"/>
                    </a:p>
                  </a:txBody>
                  <a:tcPr marL="29601" marR="29601" marT="14800" marB="14800" anchor="ctr"/>
                </a:tc>
                <a:tc>
                  <a:txBody>
                    <a:bodyPr/>
                    <a:lstStyle/>
                    <a:p>
                      <a:pPr>
                        <a:buNone/>
                      </a:pPr>
                      <a:r>
                        <a:rPr lang="en-GB" sz="1600"/>
                        <a:t>Delivery status: 0 = none, 32 = pending, 64 =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863914154"/>
                  </a:ext>
                </a:extLst>
              </a:tr>
              <a:tr h="296009">
                <a:tc>
                  <a:txBody>
                    <a:bodyPr/>
                    <a:lstStyle/>
                    <a:p>
                      <a:pPr>
                        <a:buNone/>
                      </a:pPr>
                      <a:r>
                        <a:rPr lang="en-US" sz="1600" b="1"/>
                        <a:t>type</a:t>
                      </a:r>
                      <a:endParaRPr lang="en-US" sz="1600"/>
                    </a:p>
                  </a:txBody>
                  <a:tcPr marL="29601" marR="29601" marT="14800" marB="14800" anchor="ctr"/>
                </a:tc>
                <a:tc>
                  <a:txBody>
                    <a:bodyPr/>
                    <a:lstStyle/>
                    <a:p>
                      <a:pPr>
                        <a:buNone/>
                      </a:pPr>
                      <a:r>
                        <a:rPr lang="en-US" sz="1600" dirty="0"/>
                        <a:t>Message type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1 = inbox (received) 2 = sent 3 = draft 4 = outbox 5 = failed 6 = queued</a:t>
                      </a:r>
                    </a:p>
                  </a:txBody>
                  <a:tcPr marL="29601" marR="29601" marT="14800" marB="14800" anchor="ctr"/>
                </a:tc>
                <a:tc>
                  <a:txBody>
                    <a:bodyPr/>
                    <a:lstStyle/>
                    <a:p>
                      <a:pPr>
                        <a:buNone/>
                      </a:pPr>
                      <a:r>
                        <a:rPr lang="en-GB" sz="1600" dirty="0"/>
                        <a:t>1 </a:t>
                      </a:r>
                    </a:p>
                  </a:txBody>
                  <a:tcPr marL="29601" marR="29601" marT="14800" marB="14800" anchor="ctr"/>
                </a:tc>
                <a:extLst>
                  <a:ext uri="{0D108BD9-81ED-4DB2-BD59-A6C34878D82A}">
                    <a16:rowId xmlns:a16="http://schemas.microsoft.com/office/drawing/2014/main" val="2652169020"/>
                  </a:ext>
                </a:extLst>
              </a:tr>
              <a:tr h="118404">
                <a:tc>
                  <a:txBody>
                    <a:bodyPr/>
                    <a:lstStyle/>
                    <a:p>
                      <a:pPr>
                        <a:buNone/>
                      </a:pPr>
                      <a:r>
                        <a:rPr lang="en-US" sz="1600" b="1"/>
                        <a:t>reply_path_present</a:t>
                      </a:r>
                      <a:endParaRPr lang="en-US" sz="1600"/>
                    </a:p>
                  </a:txBody>
                  <a:tcPr marL="29601" marR="29601" marT="14800" marB="14800" anchor="ctr"/>
                </a:tc>
                <a:tc>
                  <a:txBody>
                    <a:bodyPr/>
                    <a:lstStyle/>
                    <a:p>
                      <a:pPr>
                        <a:buNone/>
                      </a:pPr>
                      <a:r>
                        <a:rPr lang="en-GB" sz="1600"/>
                        <a:t>Indicates presence of reply path</a:t>
                      </a:r>
                    </a:p>
                  </a:txBody>
                  <a:tcPr marL="29601" marR="29601" marT="14800" marB="14800" anchor="ctr"/>
                </a:tc>
                <a:tc>
                  <a:txBody>
                    <a:bodyPr/>
                    <a:lstStyle/>
                    <a:p>
                      <a:pPr>
                        <a:buNone/>
                      </a:pPr>
                      <a:r>
                        <a:rPr lang="en-US" sz="1600"/>
                        <a:t>0 or 1</a:t>
                      </a:r>
                    </a:p>
                  </a:txBody>
                  <a:tcPr marL="29601" marR="29601" marT="14800" marB="14800" anchor="ctr"/>
                </a:tc>
                <a:extLst>
                  <a:ext uri="{0D108BD9-81ED-4DB2-BD59-A6C34878D82A}">
                    <a16:rowId xmlns:a16="http://schemas.microsoft.com/office/drawing/2014/main" val="2638273386"/>
                  </a:ext>
                </a:extLst>
              </a:tr>
              <a:tr h="207207">
                <a:tc>
                  <a:txBody>
                    <a:bodyPr/>
                    <a:lstStyle/>
                    <a:p>
                      <a:pPr>
                        <a:buNone/>
                      </a:pPr>
                      <a:r>
                        <a:rPr lang="en-US" sz="1600" b="1"/>
                        <a:t>subject</a:t>
                      </a:r>
                      <a:endParaRPr lang="en-US" sz="1600"/>
                    </a:p>
                  </a:txBody>
                  <a:tcPr marL="29601" marR="29601" marT="14800" marB="14800" anchor="ctr"/>
                </a:tc>
                <a:tc>
                  <a:txBody>
                    <a:bodyPr/>
                    <a:lstStyle/>
                    <a:p>
                      <a:pPr>
                        <a:buNone/>
                      </a:pPr>
                      <a:r>
                        <a:rPr lang="en-GB" sz="1600"/>
                        <a:t>Message subject (rarely used in SMS)</a:t>
                      </a:r>
                    </a:p>
                  </a:txBody>
                  <a:tcPr marL="29601" marR="29601" marT="14800" marB="14800" anchor="ctr"/>
                </a:tc>
                <a:tc>
                  <a:txBody>
                    <a:bodyPr/>
                    <a:lstStyle/>
                    <a:p>
                      <a:pPr>
                        <a:buNone/>
                      </a:pPr>
                      <a:r>
                        <a:rPr lang="en-US" sz="1600"/>
                        <a:t>NULL</a:t>
                      </a:r>
                    </a:p>
                  </a:txBody>
                  <a:tcPr marL="29601" marR="29601" marT="14800" marB="14800" anchor="ctr"/>
                </a:tc>
                <a:extLst>
                  <a:ext uri="{0D108BD9-81ED-4DB2-BD59-A6C34878D82A}">
                    <a16:rowId xmlns:a16="http://schemas.microsoft.com/office/drawing/2014/main" val="1618405394"/>
                  </a:ext>
                </a:extLst>
              </a:tr>
              <a:tr h="118404">
                <a:tc>
                  <a:txBody>
                    <a:bodyPr/>
                    <a:lstStyle/>
                    <a:p>
                      <a:pPr>
                        <a:buNone/>
                      </a:pPr>
                      <a:r>
                        <a:rPr lang="en-US" sz="1600" b="1"/>
                        <a:t>body</a:t>
                      </a:r>
                      <a:endParaRPr lang="en-US" sz="1600"/>
                    </a:p>
                  </a:txBody>
                  <a:tcPr marL="29601" marR="29601" marT="14800" marB="14800" anchor="ctr"/>
                </a:tc>
                <a:tc>
                  <a:txBody>
                    <a:bodyPr/>
                    <a:lstStyle/>
                    <a:p>
                      <a:pPr>
                        <a:buNone/>
                      </a:pPr>
                      <a:r>
                        <a:rPr lang="en-US" sz="1600"/>
                        <a:t>Text content of message</a:t>
                      </a:r>
                    </a:p>
                  </a:txBody>
                  <a:tcPr marL="29601" marR="29601" marT="14800" marB="14800" anchor="ctr"/>
                </a:tc>
                <a:tc>
                  <a:txBody>
                    <a:bodyPr/>
                    <a:lstStyle/>
                    <a:p>
                      <a:pPr>
                        <a:buNone/>
                      </a:pPr>
                      <a:r>
                        <a:rPr lang="en-US" sz="1600"/>
                        <a:t>"See you soon!"</a:t>
                      </a:r>
                    </a:p>
                  </a:txBody>
                  <a:tcPr marL="29601" marR="29601" marT="14800" marB="14800" anchor="ctr"/>
                </a:tc>
                <a:extLst>
                  <a:ext uri="{0D108BD9-81ED-4DB2-BD59-A6C34878D82A}">
                    <a16:rowId xmlns:a16="http://schemas.microsoft.com/office/drawing/2014/main" val="932382907"/>
                  </a:ext>
                </a:extLst>
              </a:tr>
              <a:tr h="118404">
                <a:tc>
                  <a:txBody>
                    <a:bodyPr/>
                    <a:lstStyle/>
                    <a:p>
                      <a:pPr>
                        <a:buNone/>
                      </a:pPr>
                      <a:r>
                        <a:rPr lang="en-US" sz="1600" b="1"/>
                        <a:t>service_center</a:t>
                      </a:r>
                      <a:endParaRPr lang="en-US" sz="1600"/>
                    </a:p>
                  </a:txBody>
                  <a:tcPr marL="29601" marR="29601" marT="14800" marB="14800" anchor="ctr"/>
                </a:tc>
                <a:tc>
                  <a:txBody>
                    <a:bodyPr/>
                    <a:lstStyle/>
                    <a:p>
                      <a:pPr>
                        <a:buNone/>
                      </a:pPr>
                      <a:r>
                        <a:rPr lang="en-US" sz="1600"/>
                        <a:t>SMS service center address</a:t>
                      </a:r>
                    </a:p>
                  </a:txBody>
                  <a:tcPr marL="29601" marR="29601" marT="14800" marB="14800" anchor="ctr"/>
                </a:tc>
                <a:tc>
                  <a:txBody>
                    <a:bodyPr/>
                    <a:lstStyle/>
                    <a:p>
                      <a:pPr>
                        <a:buNone/>
                      </a:pPr>
                      <a:r>
                        <a:rPr lang="en-US" sz="1600"/>
                        <a:t>"+12063130004"</a:t>
                      </a:r>
                    </a:p>
                  </a:txBody>
                  <a:tcPr marL="29601" marR="29601" marT="14800" marB="14800" anchor="ctr"/>
                </a:tc>
                <a:extLst>
                  <a:ext uri="{0D108BD9-81ED-4DB2-BD59-A6C34878D82A}">
                    <a16:rowId xmlns:a16="http://schemas.microsoft.com/office/drawing/2014/main" val="2603164585"/>
                  </a:ext>
                </a:extLst>
              </a:tr>
              <a:tr h="207207">
                <a:tc>
                  <a:txBody>
                    <a:bodyPr/>
                    <a:lstStyle/>
                    <a:p>
                      <a:pPr>
                        <a:buNone/>
                      </a:pPr>
                      <a:r>
                        <a:rPr lang="en-US" sz="1600" b="1"/>
                        <a:t>locked</a:t>
                      </a:r>
                      <a:endParaRPr lang="en-US" sz="1600"/>
                    </a:p>
                  </a:txBody>
                  <a:tcPr marL="29601" marR="29601" marT="14800" marB="14800" anchor="ctr"/>
                </a:tc>
                <a:tc>
                  <a:txBody>
                    <a:bodyPr/>
                    <a:lstStyle/>
                    <a:p>
                      <a:pPr>
                        <a:buNone/>
                      </a:pPr>
                      <a:r>
                        <a:rPr lang="en-GB" sz="1600"/>
                        <a:t>1 if locked (protected from deletion)</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631360736"/>
                  </a:ext>
                </a:extLst>
              </a:tr>
              <a:tr h="118404">
                <a:tc>
                  <a:txBody>
                    <a:bodyPr/>
                    <a:lstStyle/>
                    <a:p>
                      <a:pPr>
                        <a:buNone/>
                      </a:pPr>
                      <a:r>
                        <a:rPr lang="en-US" sz="1600" b="1"/>
                        <a:t>error_code</a:t>
                      </a:r>
                      <a:endParaRPr lang="en-US" sz="1600"/>
                    </a:p>
                  </a:txBody>
                  <a:tcPr marL="29601" marR="29601" marT="14800" marB="14800" anchor="ctr"/>
                </a:tc>
                <a:tc>
                  <a:txBody>
                    <a:bodyPr/>
                    <a:lstStyle/>
                    <a:p>
                      <a:pPr>
                        <a:buNone/>
                      </a:pPr>
                      <a:r>
                        <a:rPr lang="en-US" sz="1600"/>
                        <a:t>Error code if failed</a:t>
                      </a:r>
                    </a:p>
                  </a:txBody>
                  <a:tcPr marL="29601" marR="29601" marT="14800" marB="14800" anchor="ctr"/>
                </a:tc>
                <a:tc>
                  <a:txBody>
                    <a:bodyPr/>
                    <a:lstStyle/>
                    <a:p>
                      <a:pPr>
                        <a:buNone/>
                      </a:pPr>
                      <a:r>
                        <a:rPr lang="en-US" sz="1600"/>
                        <a:t>0</a:t>
                      </a:r>
                    </a:p>
                  </a:txBody>
                  <a:tcPr marL="29601" marR="29601" marT="14800" marB="14800" anchor="ctr"/>
                </a:tc>
                <a:extLst>
                  <a:ext uri="{0D108BD9-81ED-4DB2-BD59-A6C34878D82A}">
                    <a16:rowId xmlns:a16="http://schemas.microsoft.com/office/drawing/2014/main" val="3445935283"/>
                  </a:ext>
                </a:extLst>
              </a:tr>
              <a:tr h="118404">
                <a:tc>
                  <a:txBody>
                    <a:bodyPr/>
                    <a:lstStyle/>
                    <a:p>
                      <a:pPr>
                        <a:buNone/>
                      </a:pPr>
                      <a:r>
                        <a:rPr lang="en-US" sz="1600" b="1"/>
                        <a:t>seen</a:t>
                      </a:r>
                      <a:endParaRPr lang="en-US" sz="1600"/>
                    </a:p>
                  </a:txBody>
                  <a:tcPr marL="29601" marR="29601" marT="14800" marB="14800" anchor="ctr"/>
                </a:tc>
                <a:tc>
                  <a:txBody>
                    <a:bodyPr/>
                    <a:lstStyle/>
                    <a:p>
                      <a:pPr>
                        <a:buNone/>
                      </a:pPr>
                      <a:r>
                        <a:rPr lang="en-GB" sz="1600"/>
                        <a:t>1 = seen in UI, 0 = unseen</a:t>
                      </a:r>
                    </a:p>
                  </a:txBody>
                  <a:tcPr marL="29601" marR="29601" marT="14800" marB="14800" anchor="ctr"/>
                </a:tc>
                <a:tc>
                  <a:txBody>
                    <a:bodyPr/>
                    <a:lstStyle/>
                    <a:p>
                      <a:pPr>
                        <a:buNone/>
                      </a:pPr>
                      <a:r>
                        <a:rPr lang="en-US" sz="1600"/>
                        <a:t>1</a:t>
                      </a:r>
                    </a:p>
                  </a:txBody>
                  <a:tcPr marL="29601" marR="29601" marT="14800" marB="14800" anchor="ctr"/>
                </a:tc>
                <a:extLst>
                  <a:ext uri="{0D108BD9-81ED-4DB2-BD59-A6C34878D82A}">
                    <a16:rowId xmlns:a16="http://schemas.microsoft.com/office/drawing/2014/main" val="4282675291"/>
                  </a:ext>
                </a:extLst>
              </a:tr>
              <a:tr h="207207">
                <a:tc>
                  <a:txBody>
                    <a:bodyPr/>
                    <a:lstStyle/>
                    <a:p>
                      <a:pPr>
                        <a:buNone/>
                      </a:pPr>
                      <a:r>
                        <a:rPr lang="en-US" sz="1600" b="1"/>
                        <a:t>creator</a:t>
                      </a:r>
                      <a:endParaRPr lang="en-US" sz="1600"/>
                    </a:p>
                  </a:txBody>
                  <a:tcPr marL="29601" marR="29601" marT="14800" marB="14800" anchor="ctr"/>
                </a:tc>
                <a:tc>
                  <a:txBody>
                    <a:bodyPr/>
                    <a:lstStyle/>
                    <a:p>
                      <a:pPr>
                        <a:buNone/>
                      </a:pPr>
                      <a:r>
                        <a:rPr lang="en-GB" sz="1600"/>
                        <a:t>App package that created the message</a:t>
                      </a:r>
                    </a:p>
                  </a:txBody>
                  <a:tcPr marL="29601" marR="29601" marT="14800" marB="14800" anchor="ctr"/>
                </a:tc>
                <a:tc>
                  <a:txBody>
                    <a:bodyPr/>
                    <a:lstStyle/>
                    <a:p>
                      <a:pPr>
                        <a:buNone/>
                      </a:pPr>
                      <a:r>
                        <a:rPr lang="en-US" sz="1600" dirty="0"/>
                        <a:t>"</a:t>
                      </a:r>
                      <a:r>
                        <a:rPr lang="en-US" sz="1600" dirty="0" err="1"/>
                        <a:t>com.android.messaging</a:t>
                      </a:r>
                      <a:r>
                        <a:rPr lang="en-US" sz="1600" dirty="0"/>
                        <a:t>"</a:t>
                      </a:r>
                    </a:p>
                  </a:txBody>
                  <a:tcPr marL="29601" marR="29601" marT="14800" marB="14800" anchor="ctr"/>
                </a:tc>
                <a:extLst>
                  <a:ext uri="{0D108BD9-81ED-4DB2-BD59-A6C34878D82A}">
                    <a16:rowId xmlns:a16="http://schemas.microsoft.com/office/drawing/2014/main" val="3427357580"/>
                  </a:ext>
                </a:extLst>
              </a:tr>
            </a:tbl>
          </a:graphicData>
        </a:graphic>
      </p:graphicFrame>
      <p:pic>
        <p:nvPicPr>
          <p:cNvPr id="4" name="Picture 3">
            <a:extLst>
              <a:ext uri="{FF2B5EF4-FFF2-40B4-BE49-F238E27FC236}">
                <a16:creationId xmlns:a16="http://schemas.microsoft.com/office/drawing/2014/main" id="{98FFB054-93D4-DA53-E970-815E2281D895}"/>
              </a:ext>
            </a:extLst>
          </p:cNvPr>
          <p:cNvPicPr>
            <a:picLocks noChangeAspect="1"/>
          </p:cNvPicPr>
          <p:nvPr/>
        </p:nvPicPr>
        <p:blipFill>
          <a:blip r:embed="rId2"/>
          <a:stretch>
            <a:fillRect/>
          </a:stretch>
        </p:blipFill>
        <p:spPr>
          <a:xfrm>
            <a:off x="130726" y="1504783"/>
            <a:ext cx="3322608" cy="3848433"/>
          </a:xfrm>
          <a:prstGeom prst="rect">
            <a:avLst/>
          </a:prstGeom>
        </p:spPr>
      </p:pic>
    </p:spTree>
    <p:extLst>
      <p:ext uri="{BB962C8B-B14F-4D97-AF65-F5344CB8AC3E}">
        <p14:creationId xmlns:p14="http://schemas.microsoft.com/office/powerpoint/2010/main" val="115927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264323"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3"/>
            <a:ext cx="264323" cy="2038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r>
              <a:rPr lang="en-US" dirty="0"/>
              <a:t>one row represents one MMS message (mms table)</a:t>
            </a:r>
          </a:p>
        </p:txBody>
      </p:sp>
    </p:spTree>
    <p:extLst>
      <p:ext uri="{BB962C8B-B14F-4D97-AF65-F5344CB8AC3E}">
        <p14:creationId xmlns:p14="http://schemas.microsoft.com/office/powerpoint/2010/main" val="3286560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E8C6F-C834-730A-8D88-19105DB85414}"/>
              </a:ext>
            </a:extLst>
          </p:cNvPr>
          <p:cNvPicPr>
            <a:picLocks noChangeAspect="1"/>
          </p:cNvPicPr>
          <p:nvPr/>
        </p:nvPicPr>
        <p:blipFill>
          <a:blip r:embed="rId2"/>
          <a:stretch>
            <a:fillRect/>
          </a:stretch>
        </p:blipFill>
        <p:spPr>
          <a:xfrm>
            <a:off x="107854" y="0"/>
            <a:ext cx="2784166" cy="6858000"/>
          </a:xfrm>
          <a:prstGeom prst="rect">
            <a:avLst/>
          </a:prstGeom>
        </p:spPr>
      </p:pic>
      <p:graphicFrame>
        <p:nvGraphicFramePr>
          <p:cNvPr id="6" name="Table 5">
            <a:extLst>
              <a:ext uri="{FF2B5EF4-FFF2-40B4-BE49-F238E27FC236}">
                <a16:creationId xmlns:a16="http://schemas.microsoft.com/office/drawing/2014/main" id="{14479305-CAAA-69B0-CD1C-D221879CCC1D}"/>
              </a:ext>
            </a:extLst>
          </p:cNvPr>
          <p:cNvGraphicFramePr>
            <a:graphicFrameLocks noGrp="1"/>
          </p:cNvGraphicFramePr>
          <p:nvPr>
            <p:extLst>
              <p:ext uri="{D42A27DB-BD31-4B8C-83A1-F6EECF244321}">
                <p14:modId xmlns:p14="http://schemas.microsoft.com/office/powerpoint/2010/main" val="37704653"/>
              </p:ext>
            </p:extLst>
          </p:nvPr>
        </p:nvGraphicFramePr>
        <p:xfrm>
          <a:off x="3303351" y="13111"/>
          <a:ext cx="8536783" cy="6831777"/>
        </p:xfrm>
        <a:graphic>
          <a:graphicData uri="http://schemas.openxmlformats.org/drawingml/2006/table">
            <a:tbl>
              <a:tblPr>
                <a:tableStyleId>{5940675A-B579-460E-94D1-54222C63F5DA}</a:tableStyleId>
              </a:tblPr>
              <a:tblGrid>
                <a:gridCol w="1179684">
                  <a:extLst>
                    <a:ext uri="{9D8B030D-6E8A-4147-A177-3AD203B41FA5}">
                      <a16:colId xmlns:a16="http://schemas.microsoft.com/office/drawing/2014/main" val="2219906589"/>
                    </a:ext>
                  </a:extLst>
                </a:gridCol>
                <a:gridCol w="3900253">
                  <a:extLst>
                    <a:ext uri="{9D8B030D-6E8A-4147-A177-3AD203B41FA5}">
                      <a16:colId xmlns:a16="http://schemas.microsoft.com/office/drawing/2014/main" val="2452860942"/>
                    </a:ext>
                  </a:extLst>
                </a:gridCol>
                <a:gridCol w="3456846">
                  <a:extLst>
                    <a:ext uri="{9D8B030D-6E8A-4147-A177-3AD203B41FA5}">
                      <a16:colId xmlns:a16="http://schemas.microsoft.com/office/drawing/2014/main" val="1229793227"/>
                    </a:ext>
                  </a:extLst>
                </a:gridCol>
              </a:tblGrid>
              <a:tr h="101194">
                <a:tc>
                  <a:txBody>
                    <a:bodyPr/>
                    <a:lstStyle/>
                    <a:p>
                      <a:pPr>
                        <a:buNone/>
                      </a:pPr>
                      <a:r>
                        <a:rPr lang="en-US" sz="1100" b="1"/>
                        <a:t>Column</a:t>
                      </a:r>
                    </a:p>
                  </a:txBody>
                  <a:tcPr marL="25298" marR="25298" marT="12649" marB="12649" anchor="ctr"/>
                </a:tc>
                <a:tc>
                  <a:txBody>
                    <a:bodyPr/>
                    <a:lstStyle/>
                    <a:p>
                      <a:pPr>
                        <a:buNone/>
                      </a:pPr>
                      <a:r>
                        <a:rPr lang="en-US" sz="1100" b="1"/>
                        <a:t>Description</a:t>
                      </a:r>
                    </a:p>
                  </a:txBody>
                  <a:tcPr marL="25298" marR="25298" marT="12649" marB="12649" anchor="ctr"/>
                </a:tc>
                <a:tc>
                  <a:txBody>
                    <a:bodyPr/>
                    <a:lstStyle/>
                    <a:p>
                      <a:pPr>
                        <a:buNone/>
                      </a:pPr>
                      <a:r>
                        <a:rPr lang="en-US" sz="1100" b="1" dirty="0"/>
                        <a:t>Example / Notes</a:t>
                      </a:r>
                    </a:p>
                  </a:txBody>
                  <a:tcPr marL="25298" marR="25298" marT="12649" marB="12649" anchor="ctr"/>
                </a:tc>
                <a:extLst>
                  <a:ext uri="{0D108BD9-81ED-4DB2-BD59-A6C34878D82A}">
                    <a16:rowId xmlns:a16="http://schemas.microsoft.com/office/drawing/2014/main" val="2377529299"/>
                  </a:ext>
                </a:extLst>
              </a:tr>
              <a:tr h="101194">
                <a:tc>
                  <a:txBody>
                    <a:bodyPr/>
                    <a:lstStyle/>
                    <a:p>
                      <a:pPr>
                        <a:buNone/>
                      </a:pPr>
                      <a:r>
                        <a:rPr lang="en-US" sz="1100" b="1">
                          <a:highlight>
                            <a:srgbClr val="FFFF00"/>
                          </a:highlight>
                        </a:rPr>
                        <a:t>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Primary key for each MMS message</a:t>
                      </a:r>
                    </a:p>
                  </a:txBody>
                  <a:tcPr marL="25298" marR="25298" marT="12649" marB="12649" anchor="ctr"/>
                </a:tc>
                <a:tc>
                  <a:txBody>
                    <a:bodyPr/>
                    <a:lstStyle/>
                    <a:p>
                      <a:pPr>
                        <a:buNone/>
                      </a:pPr>
                      <a:r>
                        <a:rPr lang="en-US" sz="1100">
                          <a:highlight>
                            <a:srgbClr val="FFFF00"/>
                          </a:highlight>
                        </a:rPr>
                        <a:t>123</a:t>
                      </a:r>
                    </a:p>
                  </a:txBody>
                  <a:tcPr marL="25298" marR="25298" marT="12649" marB="12649" anchor="ctr"/>
                </a:tc>
                <a:extLst>
                  <a:ext uri="{0D108BD9-81ED-4DB2-BD59-A6C34878D82A}">
                    <a16:rowId xmlns:a16="http://schemas.microsoft.com/office/drawing/2014/main" val="4184814779"/>
                  </a:ext>
                </a:extLst>
              </a:tr>
              <a:tr h="177089">
                <a:tc>
                  <a:txBody>
                    <a:bodyPr/>
                    <a:lstStyle/>
                    <a:p>
                      <a:pPr>
                        <a:buNone/>
                      </a:pPr>
                      <a:r>
                        <a:rPr lang="en-US" sz="1100" b="1">
                          <a:highlight>
                            <a:srgbClr val="FFFF00"/>
                          </a:highlight>
                        </a:rPr>
                        <a:t>thread_id</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Conversation ID (links to threads table)</a:t>
                      </a:r>
                    </a:p>
                  </a:txBody>
                  <a:tcPr marL="25298" marR="25298" marT="12649" marB="12649" anchor="ctr"/>
                </a:tc>
                <a:tc>
                  <a:txBody>
                    <a:bodyPr/>
                    <a:lstStyle/>
                    <a:p>
                      <a:pPr>
                        <a:buNone/>
                      </a:pPr>
                      <a:r>
                        <a:rPr lang="en-US" sz="1100" dirty="0">
                          <a:highlight>
                            <a:srgbClr val="FFFF00"/>
                          </a:highlight>
                        </a:rPr>
                        <a:t>7</a:t>
                      </a:r>
                    </a:p>
                  </a:txBody>
                  <a:tcPr marL="25298" marR="25298" marT="12649" marB="12649" anchor="ctr"/>
                </a:tc>
                <a:extLst>
                  <a:ext uri="{0D108BD9-81ED-4DB2-BD59-A6C34878D82A}">
                    <a16:rowId xmlns:a16="http://schemas.microsoft.com/office/drawing/2014/main" val="626626233"/>
                  </a:ext>
                </a:extLst>
              </a:tr>
              <a:tr h="177089">
                <a:tc>
                  <a:txBody>
                    <a:bodyPr/>
                    <a:lstStyle/>
                    <a:p>
                      <a:pPr>
                        <a:buNone/>
                      </a:pPr>
                      <a:r>
                        <a:rPr lang="en-US" sz="1100" b="1">
                          <a:highlight>
                            <a:srgbClr val="FFFF00"/>
                          </a:highlight>
                        </a:rPr>
                        <a:t>date</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Time message was received (seconds since epoch)</a:t>
                      </a:r>
                    </a:p>
                  </a:txBody>
                  <a:tcPr marL="25298" marR="25298" marT="12649" marB="12649" anchor="ctr"/>
                </a:tc>
                <a:tc>
                  <a:txBody>
                    <a:bodyPr/>
                    <a:lstStyle/>
                    <a:p>
                      <a:pPr>
                        <a:buNone/>
                      </a:pPr>
                      <a:r>
                        <a:rPr lang="en-US" sz="1100" dirty="0">
                          <a:highlight>
                            <a:srgbClr val="FFFF00"/>
                          </a:highlight>
                        </a:rPr>
                        <a:t>1697571600</a:t>
                      </a:r>
                    </a:p>
                  </a:txBody>
                  <a:tcPr marL="25298" marR="25298" marT="12649" marB="12649" anchor="ctr"/>
                </a:tc>
                <a:extLst>
                  <a:ext uri="{0D108BD9-81ED-4DB2-BD59-A6C34878D82A}">
                    <a16:rowId xmlns:a16="http://schemas.microsoft.com/office/drawing/2014/main" val="1058803459"/>
                  </a:ext>
                </a:extLst>
              </a:tr>
              <a:tr h="177089">
                <a:tc>
                  <a:txBody>
                    <a:bodyPr/>
                    <a:lstStyle/>
                    <a:p>
                      <a:pPr>
                        <a:buNone/>
                      </a:pPr>
                      <a:r>
                        <a:rPr lang="en-US" sz="1100" b="1"/>
                        <a:t>date_ms_part</a:t>
                      </a:r>
                      <a:endParaRPr lang="en-US" sz="1100"/>
                    </a:p>
                  </a:txBody>
                  <a:tcPr marL="25298" marR="25298" marT="12649" marB="12649" anchor="ctr"/>
                </a:tc>
                <a:tc>
                  <a:txBody>
                    <a:bodyPr/>
                    <a:lstStyle/>
                    <a:p>
                      <a:pPr>
                        <a:buNone/>
                      </a:pPr>
                      <a:r>
                        <a:rPr lang="en-GB" sz="1100"/>
                        <a:t>Millisecond offset (for more precise timing)</a:t>
                      </a:r>
                    </a:p>
                  </a:txBody>
                  <a:tcPr marL="25298" marR="25298" marT="12649" marB="12649" anchor="ctr"/>
                </a:tc>
                <a:tc>
                  <a:txBody>
                    <a:bodyPr/>
                    <a:lstStyle/>
                    <a:p>
                      <a:pPr>
                        <a:buNone/>
                      </a:pPr>
                      <a:r>
                        <a:rPr lang="en-US" sz="1100"/>
                        <a:t>823</a:t>
                      </a:r>
                    </a:p>
                  </a:txBody>
                  <a:tcPr marL="25298" marR="25298" marT="12649" marB="12649" anchor="ctr"/>
                </a:tc>
                <a:extLst>
                  <a:ext uri="{0D108BD9-81ED-4DB2-BD59-A6C34878D82A}">
                    <a16:rowId xmlns:a16="http://schemas.microsoft.com/office/drawing/2014/main" val="2422512969"/>
                  </a:ext>
                </a:extLst>
              </a:tr>
              <a:tr h="252985">
                <a:tc>
                  <a:txBody>
                    <a:bodyPr/>
                    <a:lstStyle/>
                    <a:p>
                      <a:pPr>
                        <a:buNone/>
                      </a:pPr>
                      <a:r>
                        <a:rPr lang="en-US" sz="1100" b="1">
                          <a:highlight>
                            <a:srgbClr val="FFFF00"/>
                          </a:highlight>
                        </a:rPr>
                        <a:t>msg_box</a:t>
                      </a:r>
                      <a:endParaRPr lang="en-US" sz="1100">
                        <a:highlight>
                          <a:srgbClr val="FFFF00"/>
                        </a:highlight>
                      </a:endParaRPr>
                    </a:p>
                  </a:txBody>
                  <a:tcPr marL="25298" marR="25298" marT="12649" marB="12649" anchor="ctr"/>
                </a:tc>
                <a:tc>
                  <a:txBody>
                    <a:bodyPr/>
                    <a:lstStyle/>
                    <a:p>
                      <a:pPr>
                        <a:buNone/>
                      </a:pPr>
                      <a:r>
                        <a:rPr lang="en-GB" sz="1100">
                          <a:highlight>
                            <a:srgbClr val="FFFF00"/>
                          </a:highlight>
                        </a:rPr>
                        <a:t>Message box type:1 = inbox (received)2 = sent3 = draft4 = outbox</a:t>
                      </a:r>
                    </a:p>
                  </a:txBody>
                  <a:tcPr marL="25298" marR="25298" marT="12649" marB="12649" anchor="ctr"/>
                </a:tc>
                <a:tc>
                  <a:txBody>
                    <a:bodyPr/>
                    <a:lstStyle/>
                    <a:p>
                      <a:pPr>
                        <a:buNone/>
                      </a:pPr>
                      <a:r>
                        <a:rPr lang="en-US" sz="1100" dirty="0">
                          <a:highlight>
                            <a:srgbClr val="FFFF00"/>
                          </a:highlight>
                        </a:rPr>
                        <a:t>1</a:t>
                      </a:r>
                    </a:p>
                  </a:txBody>
                  <a:tcPr marL="25298" marR="25298" marT="12649" marB="12649" anchor="ctr"/>
                </a:tc>
                <a:extLst>
                  <a:ext uri="{0D108BD9-81ED-4DB2-BD59-A6C34878D82A}">
                    <a16:rowId xmlns:a16="http://schemas.microsoft.com/office/drawing/2014/main" val="1721327287"/>
                  </a:ext>
                </a:extLst>
              </a:tr>
              <a:tr h="101194">
                <a:tc>
                  <a:txBody>
                    <a:bodyPr/>
                    <a:lstStyle/>
                    <a:p>
                      <a:pPr>
                        <a:buNone/>
                      </a:pPr>
                      <a:r>
                        <a:rPr lang="en-US" sz="1100" b="1"/>
                        <a:t>read</a:t>
                      </a:r>
                      <a:endParaRPr lang="en-US" sz="1100"/>
                    </a:p>
                  </a:txBody>
                  <a:tcPr marL="25298" marR="25298" marT="12649" marB="12649" anchor="ctr"/>
                </a:tc>
                <a:tc>
                  <a:txBody>
                    <a:bodyPr/>
                    <a:lstStyle/>
                    <a:p>
                      <a:pPr>
                        <a:buNone/>
                      </a:pPr>
                      <a:r>
                        <a:rPr lang="en-US" sz="1100"/>
                        <a:t>1 = read, 0 = unread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969944297"/>
                  </a:ext>
                </a:extLst>
              </a:tr>
              <a:tr h="101194">
                <a:tc>
                  <a:txBody>
                    <a:bodyPr/>
                    <a:lstStyle/>
                    <a:p>
                      <a:pPr>
                        <a:buNone/>
                      </a:pPr>
                      <a:r>
                        <a:rPr lang="en-US" sz="1100" b="1"/>
                        <a:t>m_id</a:t>
                      </a:r>
                      <a:endParaRPr lang="en-US" sz="1100"/>
                    </a:p>
                  </a:txBody>
                  <a:tcPr marL="25298" marR="25298" marT="12649" marB="12649" anchor="ctr"/>
                </a:tc>
                <a:tc>
                  <a:txBody>
                    <a:bodyPr/>
                    <a:lstStyle/>
                    <a:p>
                      <a:pPr>
                        <a:buNone/>
                      </a:pPr>
                      <a:r>
                        <a:rPr lang="en-US" sz="1100"/>
                        <a:t>Message-ID from MMS headers</a:t>
                      </a:r>
                    </a:p>
                  </a:txBody>
                  <a:tcPr marL="25298" marR="25298" marT="12649" marB="12649" anchor="ctr"/>
                </a:tc>
                <a:tc>
                  <a:txBody>
                    <a:bodyPr/>
                    <a:lstStyle/>
                    <a:p>
                      <a:pPr>
                        <a:buNone/>
                      </a:pPr>
                      <a:r>
                        <a:rPr lang="en-US" sz="1100"/>
                        <a:t>&lt;abc123@carrier.com&gt;</a:t>
                      </a:r>
                    </a:p>
                  </a:txBody>
                  <a:tcPr marL="25298" marR="25298" marT="12649" marB="12649" anchor="ctr"/>
                </a:tc>
                <a:extLst>
                  <a:ext uri="{0D108BD9-81ED-4DB2-BD59-A6C34878D82A}">
                    <a16:rowId xmlns:a16="http://schemas.microsoft.com/office/drawing/2014/main" val="965278733"/>
                  </a:ext>
                </a:extLst>
              </a:tr>
              <a:tr h="101194">
                <a:tc>
                  <a:txBody>
                    <a:bodyPr/>
                    <a:lstStyle/>
                    <a:p>
                      <a:pPr>
                        <a:buNone/>
                      </a:pPr>
                      <a:r>
                        <a:rPr lang="en-US" sz="1100" b="1"/>
                        <a:t>sub</a:t>
                      </a:r>
                      <a:endParaRPr lang="en-US" sz="1100"/>
                    </a:p>
                  </a:txBody>
                  <a:tcPr marL="25298" marR="25298" marT="12649" marB="12649" anchor="ctr"/>
                </a:tc>
                <a:tc>
                  <a:txBody>
                    <a:bodyPr/>
                    <a:lstStyle/>
                    <a:p>
                      <a:pPr>
                        <a:buNone/>
                      </a:pPr>
                      <a:r>
                        <a:rPr lang="en-GB" sz="1100"/>
                        <a:t>Subject (encoded, may be null)</a:t>
                      </a:r>
                    </a:p>
                  </a:txBody>
                  <a:tcPr marL="25298" marR="25298" marT="12649" marB="12649" anchor="ctr"/>
                </a:tc>
                <a:tc>
                  <a:txBody>
                    <a:bodyPr/>
                    <a:lstStyle/>
                    <a:p>
                      <a:pPr>
                        <a:buNone/>
                      </a:pPr>
                      <a:r>
                        <a:rPr lang="en-US" sz="1100"/>
                        <a:t>“Photo”</a:t>
                      </a:r>
                    </a:p>
                  </a:txBody>
                  <a:tcPr marL="25298" marR="25298" marT="12649" marB="12649" anchor="ctr"/>
                </a:tc>
                <a:extLst>
                  <a:ext uri="{0D108BD9-81ED-4DB2-BD59-A6C34878D82A}">
                    <a16:rowId xmlns:a16="http://schemas.microsoft.com/office/drawing/2014/main" val="3451710209"/>
                  </a:ext>
                </a:extLst>
              </a:tr>
              <a:tr h="101194">
                <a:tc>
                  <a:txBody>
                    <a:bodyPr/>
                    <a:lstStyle/>
                    <a:p>
                      <a:pPr>
                        <a:buNone/>
                      </a:pPr>
                      <a:r>
                        <a:rPr lang="en-US" sz="1100" b="1"/>
                        <a:t>sub_cs</a:t>
                      </a:r>
                      <a:endParaRPr lang="en-US" sz="1100"/>
                    </a:p>
                  </a:txBody>
                  <a:tcPr marL="25298" marR="25298" marT="12649" marB="12649" anchor="ctr"/>
                </a:tc>
                <a:tc>
                  <a:txBody>
                    <a:bodyPr/>
                    <a:lstStyle/>
                    <a:p>
                      <a:pPr>
                        <a:buNone/>
                      </a:pPr>
                      <a:r>
                        <a:rPr lang="en-US" sz="1100"/>
                        <a:t>Character set for subject</a:t>
                      </a:r>
                    </a:p>
                  </a:txBody>
                  <a:tcPr marL="25298" marR="25298" marT="12649" marB="12649" anchor="ctr"/>
                </a:tc>
                <a:tc>
                  <a:txBody>
                    <a:bodyPr/>
                    <a:lstStyle/>
                    <a:p>
                      <a:pPr>
                        <a:buNone/>
                      </a:pPr>
                      <a:r>
                        <a:rPr lang="en-US" sz="1100" dirty="0"/>
                        <a:t>106</a:t>
                      </a:r>
                    </a:p>
                  </a:txBody>
                  <a:tcPr marL="25298" marR="25298" marT="12649" marB="12649" anchor="ctr"/>
                </a:tc>
                <a:extLst>
                  <a:ext uri="{0D108BD9-81ED-4DB2-BD59-A6C34878D82A}">
                    <a16:rowId xmlns:a16="http://schemas.microsoft.com/office/drawing/2014/main" val="1711094179"/>
                  </a:ext>
                </a:extLst>
              </a:tr>
              <a:tr h="177089">
                <a:tc>
                  <a:txBody>
                    <a:bodyPr/>
                    <a:lstStyle/>
                    <a:p>
                      <a:pPr>
                        <a:buNone/>
                      </a:pPr>
                      <a:r>
                        <a:rPr lang="en-US" sz="1100" b="1"/>
                        <a:t>ct_t</a:t>
                      </a:r>
                      <a:endParaRPr lang="en-US" sz="1100"/>
                    </a:p>
                  </a:txBody>
                  <a:tcPr marL="25298" marR="25298" marT="12649" marB="12649" anchor="ctr"/>
                </a:tc>
                <a:tc>
                  <a:txBody>
                    <a:bodyPr/>
                    <a:lstStyle/>
                    <a:p>
                      <a:pPr>
                        <a:buNone/>
                      </a:pPr>
                      <a:r>
                        <a:rPr lang="en-GB" sz="1100"/>
                        <a:t>Content type (MIME type of whole MMS)</a:t>
                      </a:r>
                    </a:p>
                  </a:txBody>
                  <a:tcPr marL="25298" marR="25298" marT="12649" marB="12649" anchor="ctr"/>
                </a:tc>
                <a:tc>
                  <a:txBody>
                    <a:bodyPr/>
                    <a:lstStyle/>
                    <a:p>
                      <a:pPr>
                        <a:buNone/>
                      </a:pPr>
                      <a:r>
                        <a:rPr lang="en-US" sz="1100"/>
                        <a:t>“application/vnd.wap.multipart.related”</a:t>
                      </a:r>
                    </a:p>
                  </a:txBody>
                  <a:tcPr marL="25298" marR="25298" marT="12649" marB="12649" anchor="ctr"/>
                </a:tc>
                <a:extLst>
                  <a:ext uri="{0D108BD9-81ED-4DB2-BD59-A6C34878D82A}">
                    <a16:rowId xmlns:a16="http://schemas.microsoft.com/office/drawing/2014/main" val="1274125061"/>
                  </a:ext>
                </a:extLst>
              </a:tr>
              <a:tr h="101194">
                <a:tc>
                  <a:txBody>
                    <a:bodyPr/>
                    <a:lstStyle/>
                    <a:p>
                      <a:pPr>
                        <a:buNone/>
                      </a:pPr>
                      <a:r>
                        <a:rPr lang="en-US" sz="1100" b="1"/>
                        <a:t>ct_l</a:t>
                      </a:r>
                      <a:endParaRPr lang="en-US" sz="1100"/>
                    </a:p>
                  </a:txBody>
                  <a:tcPr marL="25298" marR="25298" marT="12649" marB="12649" anchor="ctr"/>
                </a:tc>
                <a:tc>
                  <a:txBody>
                    <a:bodyPr/>
                    <a:lstStyle/>
                    <a:p>
                      <a:pPr>
                        <a:buNone/>
                      </a:pPr>
                      <a:r>
                        <a:rPr lang="en-US" sz="1100"/>
                        <a:t>Content location</a:t>
                      </a:r>
                    </a:p>
                  </a:txBody>
                  <a:tcPr marL="25298" marR="25298" marT="12649" marB="12649" anchor="ctr"/>
                </a:tc>
                <a:tc>
                  <a:txBody>
                    <a:bodyPr/>
                    <a:lstStyle/>
                    <a:p>
                      <a:pPr>
                        <a:buNone/>
                      </a:pPr>
                      <a:r>
                        <a:rPr lang="en-US" sz="1100"/>
                        <a:t>“mms1234.dat”</a:t>
                      </a:r>
                    </a:p>
                  </a:txBody>
                  <a:tcPr marL="25298" marR="25298" marT="12649" marB="12649" anchor="ctr"/>
                </a:tc>
                <a:extLst>
                  <a:ext uri="{0D108BD9-81ED-4DB2-BD59-A6C34878D82A}">
                    <a16:rowId xmlns:a16="http://schemas.microsoft.com/office/drawing/2014/main" val="810877675"/>
                  </a:ext>
                </a:extLst>
              </a:tr>
              <a:tr h="177089">
                <a:tc>
                  <a:txBody>
                    <a:bodyPr/>
                    <a:lstStyle/>
                    <a:p>
                      <a:pPr>
                        <a:buNone/>
                      </a:pPr>
                      <a:r>
                        <a:rPr lang="en-US" sz="1100" b="1"/>
                        <a:t>exp</a:t>
                      </a:r>
                      <a:endParaRPr lang="en-US" sz="1100"/>
                    </a:p>
                  </a:txBody>
                  <a:tcPr marL="25298" marR="25298" marT="12649" marB="12649" anchor="ctr"/>
                </a:tc>
                <a:tc>
                  <a:txBody>
                    <a:bodyPr/>
                    <a:lstStyle/>
                    <a:p>
                      <a:pPr>
                        <a:buNone/>
                      </a:pPr>
                      <a:r>
                        <a:rPr lang="en-GB" sz="1100"/>
                        <a:t>Expiry time (in seconds since epoch)</a:t>
                      </a:r>
                    </a:p>
                  </a:txBody>
                  <a:tcPr marL="25298" marR="25298" marT="12649" marB="12649" anchor="ctr"/>
                </a:tc>
                <a:tc>
                  <a:txBody>
                    <a:bodyPr/>
                    <a:lstStyle/>
                    <a:p>
                      <a:pPr>
                        <a:buNone/>
                      </a:pPr>
                      <a:r>
                        <a:rPr lang="en-US" sz="1100" dirty="0"/>
                        <a:t>1698000000</a:t>
                      </a:r>
                    </a:p>
                  </a:txBody>
                  <a:tcPr marL="25298" marR="25298" marT="12649" marB="12649" anchor="ctr"/>
                </a:tc>
                <a:extLst>
                  <a:ext uri="{0D108BD9-81ED-4DB2-BD59-A6C34878D82A}">
                    <a16:rowId xmlns:a16="http://schemas.microsoft.com/office/drawing/2014/main" val="4272688609"/>
                  </a:ext>
                </a:extLst>
              </a:tr>
              <a:tr h="101194">
                <a:tc>
                  <a:txBody>
                    <a:bodyPr/>
                    <a:lstStyle/>
                    <a:p>
                      <a:pPr>
                        <a:buNone/>
                      </a:pPr>
                      <a:r>
                        <a:rPr lang="en-US" sz="1100" b="1"/>
                        <a:t>m_cls</a:t>
                      </a:r>
                      <a:endParaRPr lang="en-US" sz="1100"/>
                    </a:p>
                  </a:txBody>
                  <a:tcPr marL="25298" marR="25298" marT="12649" marB="12649" anchor="ctr"/>
                </a:tc>
                <a:tc>
                  <a:txBody>
                    <a:bodyPr/>
                    <a:lstStyle/>
                    <a:p>
                      <a:pPr>
                        <a:buNone/>
                      </a:pPr>
                      <a:r>
                        <a:rPr lang="en-US" sz="1100"/>
                        <a:t>Message class</a:t>
                      </a:r>
                    </a:p>
                  </a:txBody>
                  <a:tcPr marL="25298" marR="25298" marT="12649" marB="12649" anchor="ctr"/>
                </a:tc>
                <a:tc>
                  <a:txBody>
                    <a:bodyPr/>
                    <a:lstStyle/>
                    <a:p>
                      <a:pPr>
                        <a:buNone/>
                      </a:pPr>
                      <a:r>
                        <a:rPr lang="en-US" sz="1100"/>
                        <a:t>“personal”, “advertisement”, etc.</a:t>
                      </a:r>
                    </a:p>
                  </a:txBody>
                  <a:tcPr marL="25298" marR="25298" marT="12649" marB="12649" anchor="ctr"/>
                </a:tc>
                <a:extLst>
                  <a:ext uri="{0D108BD9-81ED-4DB2-BD59-A6C34878D82A}">
                    <a16:rowId xmlns:a16="http://schemas.microsoft.com/office/drawing/2014/main" val="4252439748"/>
                  </a:ext>
                </a:extLst>
              </a:tr>
              <a:tr h="404776">
                <a:tc>
                  <a:txBody>
                    <a:bodyPr/>
                    <a:lstStyle/>
                    <a:p>
                      <a:pPr>
                        <a:buNone/>
                      </a:pPr>
                      <a:r>
                        <a:rPr lang="en-US" sz="1100" b="1">
                          <a:highlight>
                            <a:srgbClr val="FFFF00"/>
                          </a:highlight>
                        </a:rPr>
                        <a:t>m_type</a:t>
                      </a:r>
                      <a:endParaRPr lang="en-US" sz="1100">
                        <a:highlight>
                          <a:srgbClr val="FFFF00"/>
                        </a:highlight>
                      </a:endParaRPr>
                    </a:p>
                  </a:txBody>
                  <a:tcPr marL="25298" marR="25298" marT="12649" marB="12649" anchor="ctr"/>
                </a:tc>
                <a:tc>
                  <a:txBody>
                    <a:bodyPr/>
                    <a:lstStyle/>
                    <a:p>
                      <a:pPr>
                        <a:buNone/>
                      </a:pPr>
                      <a:r>
                        <a:rPr lang="en-US" sz="1100" dirty="0">
                          <a:highlight>
                            <a:srgbClr val="FFFF00"/>
                          </a:highlight>
                        </a:rPr>
                        <a:t>Message type:128 = send request 132 = retrieve confirmation 130 = delivery indication134 = notification indication, etc.</a:t>
                      </a:r>
                    </a:p>
                  </a:txBody>
                  <a:tcPr marL="25298" marR="25298" marT="12649" marB="12649" anchor="ctr"/>
                </a:tc>
                <a:tc>
                  <a:txBody>
                    <a:bodyPr/>
                    <a:lstStyle/>
                    <a:p>
                      <a:pPr>
                        <a:buNone/>
                      </a:pPr>
                      <a:r>
                        <a:rPr lang="en-US" sz="1100" dirty="0">
                          <a:highlight>
                            <a:srgbClr val="FFFF00"/>
                          </a:highlight>
                        </a:rPr>
                        <a:t>132</a:t>
                      </a:r>
                    </a:p>
                  </a:txBody>
                  <a:tcPr marL="25298" marR="25298" marT="12649" marB="12649" anchor="ctr"/>
                </a:tc>
                <a:extLst>
                  <a:ext uri="{0D108BD9-81ED-4DB2-BD59-A6C34878D82A}">
                    <a16:rowId xmlns:a16="http://schemas.microsoft.com/office/drawing/2014/main" val="770536148"/>
                  </a:ext>
                </a:extLst>
              </a:tr>
              <a:tr h="101194">
                <a:tc>
                  <a:txBody>
                    <a:bodyPr/>
                    <a:lstStyle/>
                    <a:p>
                      <a:pPr>
                        <a:buNone/>
                      </a:pPr>
                      <a:r>
                        <a:rPr lang="en-US" sz="1100" b="1"/>
                        <a:t>v</a:t>
                      </a:r>
                      <a:endParaRPr lang="en-US" sz="1100"/>
                    </a:p>
                  </a:txBody>
                  <a:tcPr marL="25298" marR="25298" marT="12649" marB="12649" anchor="ctr"/>
                </a:tc>
                <a:tc>
                  <a:txBody>
                    <a:bodyPr/>
                    <a:lstStyle/>
                    <a:p>
                      <a:pPr>
                        <a:buNone/>
                      </a:pPr>
                      <a:r>
                        <a:rPr lang="en-US" sz="1100"/>
                        <a:t>MMS version</a:t>
                      </a:r>
                    </a:p>
                  </a:txBody>
                  <a:tcPr marL="25298" marR="25298" marT="12649" marB="12649" anchor="ctr"/>
                </a:tc>
                <a:tc>
                  <a:txBody>
                    <a:bodyPr/>
                    <a:lstStyle/>
                    <a:p>
                      <a:pPr>
                        <a:buNone/>
                      </a:pPr>
                      <a:r>
                        <a:rPr lang="en-US" sz="1100" dirty="0"/>
                        <a:t>18</a:t>
                      </a:r>
                    </a:p>
                  </a:txBody>
                  <a:tcPr marL="25298" marR="25298" marT="12649" marB="12649" anchor="ctr"/>
                </a:tc>
                <a:extLst>
                  <a:ext uri="{0D108BD9-81ED-4DB2-BD59-A6C34878D82A}">
                    <a16:rowId xmlns:a16="http://schemas.microsoft.com/office/drawing/2014/main" val="3282997933"/>
                  </a:ext>
                </a:extLst>
              </a:tr>
              <a:tr h="101194">
                <a:tc>
                  <a:txBody>
                    <a:bodyPr/>
                    <a:lstStyle/>
                    <a:p>
                      <a:pPr>
                        <a:buNone/>
                      </a:pPr>
                      <a:r>
                        <a:rPr lang="en-US" sz="1100" b="1"/>
                        <a:t>m_size</a:t>
                      </a:r>
                      <a:endParaRPr lang="en-US" sz="1100"/>
                    </a:p>
                  </a:txBody>
                  <a:tcPr marL="25298" marR="25298" marT="12649" marB="12649" anchor="ctr"/>
                </a:tc>
                <a:tc>
                  <a:txBody>
                    <a:bodyPr/>
                    <a:lstStyle/>
                    <a:p>
                      <a:pPr>
                        <a:buNone/>
                      </a:pPr>
                      <a:r>
                        <a:rPr lang="en-US" sz="1100"/>
                        <a:t>Total message size (bytes)</a:t>
                      </a:r>
                    </a:p>
                  </a:txBody>
                  <a:tcPr marL="25298" marR="25298" marT="12649" marB="12649" anchor="ctr"/>
                </a:tc>
                <a:tc>
                  <a:txBody>
                    <a:bodyPr/>
                    <a:lstStyle/>
                    <a:p>
                      <a:pPr>
                        <a:buNone/>
                      </a:pPr>
                      <a:r>
                        <a:rPr lang="en-US" sz="1100"/>
                        <a:t>10240</a:t>
                      </a:r>
                    </a:p>
                  </a:txBody>
                  <a:tcPr marL="25298" marR="25298" marT="12649" marB="12649" anchor="ctr"/>
                </a:tc>
                <a:extLst>
                  <a:ext uri="{0D108BD9-81ED-4DB2-BD59-A6C34878D82A}">
                    <a16:rowId xmlns:a16="http://schemas.microsoft.com/office/drawing/2014/main" val="2182370889"/>
                  </a:ext>
                </a:extLst>
              </a:tr>
              <a:tr h="177089">
                <a:tc>
                  <a:txBody>
                    <a:bodyPr/>
                    <a:lstStyle/>
                    <a:p>
                      <a:pPr>
                        <a:buNone/>
                      </a:pPr>
                      <a:r>
                        <a:rPr lang="en-US" sz="1100" b="1"/>
                        <a:t>pri</a:t>
                      </a:r>
                      <a:endParaRPr lang="en-US" sz="1100"/>
                    </a:p>
                  </a:txBody>
                  <a:tcPr marL="25298" marR="25298" marT="12649" marB="12649" anchor="ctr"/>
                </a:tc>
                <a:tc>
                  <a:txBody>
                    <a:bodyPr/>
                    <a:lstStyle/>
                    <a:p>
                      <a:pPr>
                        <a:buNone/>
                      </a:pPr>
                      <a:r>
                        <a:rPr lang="en-GB" sz="1100"/>
                        <a:t>Priority: 129 = low, 130 = normal, 131 = high</a:t>
                      </a:r>
                    </a:p>
                  </a:txBody>
                  <a:tcPr marL="25298" marR="25298" marT="12649" marB="12649" anchor="ctr"/>
                </a:tc>
                <a:tc>
                  <a:txBody>
                    <a:bodyPr/>
                    <a:lstStyle/>
                    <a:p>
                      <a:pPr>
                        <a:buNone/>
                      </a:pPr>
                      <a:r>
                        <a:rPr lang="en-US" sz="1100"/>
                        <a:t>130</a:t>
                      </a:r>
                    </a:p>
                  </a:txBody>
                  <a:tcPr marL="25298" marR="25298" marT="12649" marB="12649" anchor="ctr"/>
                </a:tc>
                <a:extLst>
                  <a:ext uri="{0D108BD9-81ED-4DB2-BD59-A6C34878D82A}">
                    <a16:rowId xmlns:a16="http://schemas.microsoft.com/office/drawing/2014/main" val="1873483118"/>
                  </a:ext>
                </a:extLst>
              </a:tr>
              <a:tr h="101194">
                <a:tc>
                  <a:txBody>
                    <a:bodyPr/>
                    <a:lstStyle/>
                    <a:p>
                      <a:pPr>
                        <a:buNone/>
                      </a:pPr>
                      <a:r>
                        <a:rPr lang="en-US" sz="1100" b="1"/>
                        <a:t>rr</a:t>
                      </a:r>
                      <a:endParaRPr lang="en-US" sz="1100"/>
                    </a:p>
                  </a:txBody>
                  <a:tcPr marL="25298" marR="25298" marT="12649" marB="12649" anchor="ctr"/>
                </a:tc>
                <a:tc>
                  <a:txBody>
                    <a:bodyPr/>
                    <a:lstStyle/>
                    <a:p>
                      <a:pPr>
                        <a:buNone/>
                      </a:pPr>
                      <a:r>
                        <a:rPr lang="en-GB" sz="1100"/>
                        <a:t>Read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2730109541"/>
                  </a:ext>
                </a:extLst>
              </a:tr>
              <a:tr h="101194">
                <a:tc>
                  <a:txBody>
                    <a:bodyPr/>
                    <a:lstStyle/>
                    <a:p>
                      <a:pPr>
                        <a:buNone/>
                      </a:pPr>
                      <a:r>
                        <a:rPr lang="en-US" sz="1100" b="1"/>
                        <a:t>rpt_a</a:t>
                      </a:r>
                      <a:endParaRPr lang="en-US" sz="1100"/>
                    </a:p>
                  </a:txBody>
                  <a:tcPr marL="25298" marR="25298" marT="12649" marB="12649" anchor="ctr"/>
                </a:tc>
                <a:tc>
                  <a:txBody>
                    <a:bodyPr/>
                    <a:lstStyle/>
                    <a:p>
                      <a:pPr>
                        <a:buNone/>
                      </a:pPr>
                      <a:r>
                        <a:rPr lang="en-US" sz="1100"/>
                        <a:t>Report allowed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317737556"/>
                  </a:ext>
                </a:extLst>
              </a:tr>
              <a:tr h="101194">
                <a:tc>
                  <a:txBody>
                    <a:bodyPr/>
                    <a:lstStyle/>
                    <a:p>
                      <a:pPr>
                        <a:buNone/>
                      </a:pPr>
                      <a:r>
                        <a:rPr lang="en-US" sz="1100" b="1"/>
                        <a:t>resp_st</a:t>
                      </a:r>
                      <a:endParaRPr lang="en-US" sz="1100"/>
                    </a:p>
                  </a:txBody>
                  <a:tcPr marL="25298" marR="25298" marT="12649" marB="12649" anchor="ctr"/>
                </a:tc>
                <a:tc>
                  <a:txBody>
                    <a:bodyPr/>
                    <a:lstStyle/>
                    <a:p>
                      <a:pPr>
                        <a:buNone/>
                      </a:pPr>
                      <a:r>
                        <a:rPr lang="en-US" sz="1100"/>
                        <a:t>Response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296175643"/>
                  </a:ext>
                </a:extLst>
              </a:tr>
              <a:tr h="101194">
                <a:tc>
                  <a:txBody>
                    <a:bodyPr/>
                    <a:lstStyle/>
                    <a:p>
                      <a:pPr>
                        <a:buNone/>
                      </a:pPr>
                      <a:r>
                        <a:rPr lang="en-US" sz="1100" b="1"/>
                        <a:t>st</a:t>
                      </a:r>
                      <a:endParaRPr lang="en-US" sz="1100"/>
                    </a:p>
                  </a:txBody>
                  <a:tcPr marL="25298" marR="25298" marT="12649" marB="12649" anchor="ctr"/>
                </a:tc>
                <a:tc>
                  <a:txBody>
                    <a:bodyPr/>
                    <a:lstStyle/>
                    <a:p>
                      <a:pPr>
                        <a:buNone/>
                      </a:pPr>
                      <a:r>
                        <a:rPr lang="en-US" sz="1100"/>
                        <a:t>Message sending status</a:t>
                      </a:r>
                    </a:p>
                  </a:txBody>
                  <a:tcPr marL="25298" marR="25298" marT="12649" marB="12649" anchor="ctr"/>
                </a:tc>
                <a:tc>
                  <a:txBody>
                    <a:bodyPr/>
                    <a:lstStyle/>
                    <a:p>
                      <a:pPr>
                        <a:buNone/>
                      </a:pPr>
                      <a:r>
                        <a:rPr lang="en-US" sz="1100"/>
                        <a:t>128</a:t>
                      </a:r>
                    </a:p>
                  </a:txBody>
                  <a:tcPr marL="25298" marR="25298" marT="12649" marB="12649" anchor="ctr"/>
                </a:tc>
                <a:extLst>
                  <a:ext uri="{0D108BD9-81ED-4DB2-BD59-A6C34878D82A}">
                    <a16:rowId xmlns:a16="http://schemas.microsoft.com/office/drawing/2014/main" val="4083391798"/>
                  </a:ext>
                </a:extLst>
              </a:tr>
              <a:tr h="101194">
                <a:tc>
                  <a:txBody>
                    <a:bodyPr/>
                    <a:lstStyle/>
                    <a:p>
                      <a:pPr>
                        <a:buNone/>
                      </a:pPr>
                      <a:r>
                        <a:rPr lang="en-US" sz="1100" b="1"/>
                        <a:t>tr_id</a:t>
                      </a:r>
                      <a:endParaRPr lang="en-US" sz="1100"/>
                    </a:p>
                  </a:txBody>
                  <a:tcPr marL="25298" marR="25298" marT="12649" marB="12649" anchor="ctr"/>
                </a:tc>
                <a:tc>
                  <a:txBody>
                    <a:bodyPr/>
                    <a:lstStyle/>
                    <a:p>
                      <a:pPr>
                        <a:buNone/>
                      </a:pPr>
                      <a:r>
                        <a:rPr lang="en-US" sz="1100"/>
                        <a:t>Transaction ID (carrier ID)</a:t>
                      </a:r>
                    </a:p>
                  </a:txBody>
                  <a:tcPr marL="25298" marR="25298" marT="12649" marB="12649" anchor="ctr"/>
                </a:tc>
                <a:tc>
                  <a:txBody>
                    <a:bodyPr/>
                    <a:lstStyle/>
                    <a:p>
                      <a:pPr>
                        <a:buNone/>
                      </a:pPr>
                      <a:r>
                        <a:rPr lang="en-US" sz="1100"/>
                        <a:t>“T123456789”</a:t>
                      </a:r>
                    </a:p>
                  </a:txBody>
                  <a:tcPr marL="25298" marR="25298" marT="12649" marB="12649" anchor="ctr"/>
                </a:tc>
                <a:extLst>
                  <a:ext uri="{0D108BD9-81ED-4DB2-BD59-A6C34878D82A}">
                    <a16:rowId xmlns:a16="http://schemas.microsoft.com/office/drawing/2014/main" val="1902561689"/>
                  </a:ext>
                </a:extLst>
              </a:tr>
              <a:tr h="101194">
                <a:tc>
                  <a:txBody>
                    <a:bodyPr/>
                    <a:lstStyle/>
                    <a:p>
                      <a:pPr>
                        <a:buNone/>
                      </a:pPr>
                      <a:r>
                        <a:rPr lang="en-US" sz="1100" b="1"/>
                        <a:t>retr_st</a:t>
                      </a:r>
                      <a:endParaRPr lang="en-US" sz="1100"/>
                    </a:p>
                  </a:txBody>
                  <a:tcPr marL="25298" marR="25298" marT="12649" marB="12649" anchor="ctr"/>
                </a:tc>
                <a:tc>
                  <a:txBody>
                    <a:bodyPr/>
                    <a:lstStyle/>
                    <a:p>
                      <a:pPr>
                        <a:buNone/>
                      </a:pPr>
                      <a:r>
                        <a:rPr lang="en-US" sz="1100"/>
                        <a:t>Retrieval status</a:t>
                      </a:r>
                    </a:p>
                  </a:txBody>
                  <a:tcPr marL="25298" marR="25298" marT="12649" marB="12649" anchor="ctr"/>
                </a:tc>
                <a:tc>
                  <a:txBody>
                    <a:bodyPr/>
                    <a:lstStyle/>
                    <a:p>
                      <a:pPr>
                        <a:buNone/>
                      </a:pPr>
                      <a:r>
                        <a:rPr lang="en-US" sz="1100" dirty="0"/>
                        <a:t>128</a:t>
                      </a:r>
                    </a:p>
                  </a:txBody>
                  <a:tcPr marL="25298" marR="25298" marT="12649" marB="12649" anchor="ctr"/>
                </a:tc>
                <a:extLst>
                  <a:ext uri="{0D108BD9-81ED-4DB2-BD59-A6C34878D82A}">
                    <a16:rowId xmlns:a16="http://schemas.microsoft.com/office/drawing/2014/main" val="3651310684"/>
                  </a:ext>
                </a:extLst>
              </a:tr>
              <a:tr h="101194">
                <a:tc>
                  <a:txBody>
                    <a:bodyPr/>
                    <a:lstStyle/>
                    <a:p>
                      <a:pPr>
                        <a:buNone/>
                      </a:pPr>
                      <a:r>
                        <a:rPr lang="en-US" sz="1100" b="1"/>
                        <a:t>retr_txt</a:t>
                      </a:r>
                      <a:endParaRPr lang="en-US" sz="1100"/>
                    </a:p>
                  </a:txBody>
                  <a:tcPr marL="25298" marR="25298" marT="12649" marB="12649" anchor="ctr"/>
                </a:tc>
                <a:tc>
                  <a:txBody>
                    <a:bodyPr/>
                    <a:lstStyle/>
                    <a:p>
                      <a:pPr>
                        <a:buNone/>
                      </a:pPr>
                      <a:r>
                        <a:rPr lang="en-US" sz="1100"/>
                        <a:t>Retrieval text</a:t>
                      </a:r>
                    </a:p>
                  </a:txBody>
                  <a:tcPr marL="25298" marR="25298" marT="12649" marB="12649" anchor="ctr"/>
                </a:tc>
                <a:tc>
                  <a:txBody>
                    <a:bodyPr/>
                    <a:lstStyle/>
                    <a:p>
                      <a:pPr>
                        <a:buNone/>
                      </a:pPr>
                      <a:r>
                        <a:rPr lang="en-US" sz="1100"/>
                        <a:t>“Download message”</a:t>
                      </a:r>
                    </a:p>
                  </a:txBody>
                  <a:tcPr marL="25298" marR="25298" marT="12649" marB="12649" anchor="ctr"/>
                </a:tc>
                <a:extLst>
                  <a:ext uri="{0D108BD9-81ED-4DB2-BD59-A6C34878D82A}">
                    <a16:rowId xmlns:a16="http://schemas.microsoft.com/office/drawing/2014/main" val="316732289"/>
                  </a:ext>
                </a:extLst>
              </a:tr>
              <a:tr h="101194">
                <a:tc>
                  <a:txBody>
                    <a:bodyPr/>
                    <a:lstStyle/>
                    <a:p>
                      <a:pPr>
                        <a:buNone/>
                      </a:pPr>
                      <a:r>
                        <a:rPr lang="en-US" sz="1100" b="1"/>
                        <a:t>retr_txt_cs</a:t>
                      </a:r>
                      <a:endParaRPr lang="en-US" sz="1100"/>
                    </a:p>
                  </a:txBody>
                  <a:tcPr marL="25298" marR="25298" marT="12649" marB="12649" anchor="ctr"/>
                </a:tc>
                <a:tc>
                  <a:txBody>
                    <a:bodyPr/>
                    <a:lstStyle/>
                    <a:p>
                      <a:pPr>
                        <a:buNone/>
                      </a:pPr>
                      <a:r>
                        <a:rPr lang="en-US" sz="1100"/>
                        <a:t>Char set for retrieval text</a:t>
                      </a:r>
                    </a:p>
                  </a:txBody>
                  <a:tcPr marL="25298" marR="25298" marT="12649" marB="12649" anchor="ctr"/>
                </a:tc>
                <a:tc>
                  <a:txBody>
                    <a:bodyPr/>
                    <a:lstStyle/>
                    <a:p>
                      <a:pPr>
                        <a:buNone/>
                      </a:pPr>
                      <a:r>
                        <a:rPr lang="en-US" sz="1100"/>
                        <a:t>106</a:t>
                      </a:r>
                    </a:p>
                  </a:txBody>
                  <a:tcPr marL="25298" marR="25298" marT="12649" marB="12649" anchor="ctr"/>
                </a:tc>
                <a:extLst>
                  <a:ext uri="{0D108BD9-81ED-4DB2-BD59-A6C34878D82A}">
                    <a16:rowId xmlns:a16="http://schemas.microsoft.com/office/drawing/2014/main" val="2150908613"/>
                  </a:ext>
                </a:extLst>
              </a:tr>
              <a:tr h="101194">
                <a:tc>
                  <a:txBody>
                    <a:bodyPr/>
                    <a:lstStyle/>
                    <a:p>
                      <a:pPr>
                        <a:buNone/>
                      </a:pPr>
                      <a:r>
                        <a:rPr lang="en-US" sz="1100" b="1"/>
                        <a:t>d_tm</a:t>
                      </a:r>
                      <a:endParaRPr lang="en-US" sz="1100"/>
                    </a:p>
                  </a:txBody>
                  <a:tcPr marL="25298" marR="25298" marT="12649" marB="12649" anchor="ctr"/>
                </a:tc>
                <a:tc>
                  <a:txBody>
                    <a:bodyPr/>
                    <a:lstStyle/>
                    <a:p>
                      <a:pPr>
                        <a:buNone/>
                      </a:pPr>
                      <a:r>
                        <a:rPr lang="en-GB" sz="1100"/>
                        <a:t>Delivery time (sec since epoch)</a:t>
                      </a:r>
                    </a:p>
                  </a:txBody>
                  <a:tcPr marL="25298" marR="25298" marT="12649" marB="12649" anchor="ctr"/>
                </a:tc>
                <a:tc>
                  <a:txBody>
                    <a:bodyPr/>
                    <a:lstStyle/>
                    <a:p>
                      <a:pPr>
                        <a:buNone/>
                      </a:pPr>
                      <a:r>
                        <a:rPr lang="en-US" sz="1100"/>
                        <a:t>1697571700</a:t>
                      </a:r>
                    </a:p>
                  </a:txBody>
                  <a:tcPr marL="25298" marR="25298" marT="12649" marB="12649" anchor="ctr"/>
                </a:tc>
                <a:extLst>
                  <a:ext uri="{0D108BD9-81ED-4DB2-BD59-A6C34878D82A}">
                    <a16:rowId xmlns:a16="http://schemas.microsoft.com/office/drawing/2014/main" val="3407961855"/>
                  </a:ext>
                </a:extLst>
              </a:tr>
              <a:tr h="101194">
                <a:tc>
                  <a:txBody>
                    <a:bodyPr/>
                    <a:lstStyle/>
                    <a:p>
                      <a:pPr>
                        <a:buNone/>
                      </a:pPr>
                      <a:r>
                        <a:rPr lang="en-US" sz="1100" b="1"/>
                        <a:t>d_rpt</a:t>
                      </a:r>
                      <a:endParaRPr lang="en-US" sz="1100"/>
                    </a:p>
                  </a:txBody>
                  <a:tcPr marL="25298" marR="25298" marT="12649" marB="12649" anchor="ctr"/>
                </a:tc>
                <a:tc>
                  <a:txBody>
                    <a:bodyPr/>
                    <a:lstStyle/>
                    <a:p>
                      <a:pPr>
                        <a:buNone/>
                      </a:pPr>
                      <a:r>
                        <a:rPr lang="en-GB" sz="1100"/>
                        <a:t>Delivery report requested (1=yes)</a:t>
                      </a:r>
                    </a:p>
                  </a:txBody>
                  <a:tcPr marL="25298" marR="25298" marT="12649" marB="12649" anchor="ctr"/>
                </a:tc>
                <a:tc>
                  <a:txBody>
                    <a:bodyPr/>
                    <a:lstStyle/>
                    <a:p>
                      <a:pPr>
                        <a:buNone/>
                      </a:pPr>
                      <a:r>
                        <a:rPr lang="en-US" sz="1100"/>
                        <a:t>0</a:t>
                      </a:r>
                    </a:p>
                  </a:txBody>
                  <a:tcPr marL="25298" marR="25298" marT="12649" marB="12649" anchor="ctr"/>
                </a:tc>
                <a:extLst>
                  <a:ext uri="{0D108BD9-81ED-4DB2-BD59-A6C34878D82A}">
                    <a16:rowId xmlns:a16="http://schemas.microsoft.com/office/drawing/2014/main" val="411629647"/>
                  </a:ext>
                </a:extLst>
              </a:tr>
              <a:tr h="101194">
                <a:tc>
                  <a:txBody>
                    <a:bodyPr/>
                    <a:lstStyle/>
                    <a:p>
                      <a:pPr>
                        <a:buNone/>
                      </a:pPr>
                      <a:r>
                        <a:rPr lang="en-US" sz="1100" b="1"/>
                        <a:t>locked</a:t>
                      </a:r>
                      <a:endParaRPr lang="en-US" sz="1100"/>
                    </a:p>
                  </a:txBody>
                  <a:tcPr marL="25298" marR="25298" marT="12649" marB="12649" anchor="ctr"/>
                </a:tc>
                <a:tc>
                  <a:txBody>
                    <a:bodyPr/>
                    <a:lstStyle/>
                    <a:p>
                      <a:pPr>
                        <a:buNone/>
                      </a:pPr>
                      <a:r>
                        <a:rPr lang="en-US" sz="1100"/>
                        <a:t>1 = locked (protected)</a:t>
                      </a:r>
                    </a:p>
                  </a:txBody>
                  <a:tcPr marL="25298" marR="25298" marT="12649" marB="12649" anchor="ctr"/>
                </a:tc>
                <a:tc>
                  <a:txBody>
                    <a:bodyPr/>
                    <a:lstStyle/>
                    <a:p>
                      <a:pPr>
                        <a:buNone/>
                      </a:pPr>
                      <a:r>
                        <a:rPr lang="en-US" sz="1100" dirty="0"/>
                        <a:t>0</a:t>
                      </a:r>
                    </a:p>
                  </a:txBody>
                  <a:tcPr marL="25298" marR="25298" marT="12649" marB="12649" anchor="ctr"/>
                </a:tc>
                <a:extLst>
                  <a:ext uri="{0D108BD9-81ED-4DB2-BD59-A6C34878D82A}">
                    <a16:rowId xmlns:a16="http://schemas.microsoft.com/office/drawing/2014/main" val="2885883446"/>
                  </a:ext>
                </a:extLst>
              </a:tr>
              <a:tr h="101194">
                <a:tc>
                  <a:txBody>
                    <a:bodyPr/>
                    <a:lstStyle/>
                    <a:p>
                      <a:pPr>
                        <a:buNone/>
                      </a:pPr>
                      <a:r>
                        <a:rPr lang="en-US" sz="1100" b="1"/>
                        <a:t>seen</a:t>
                      </a:r>
                      <a:endParaRPr lang="en-US" sz="1100"/>
                    </a:p>
                  </a:txBody>
                  <a:tcPr marL="25298" marR="25298" marT="12649" marB="12649" anchor="ctr"/>
                </a:tc>
                <a:tc>
                  <a:txBody>
                    <a:bodyPr/>
                    <a:lstStyle/>
                    <a:p>
                      <a:pPr>
                        <a:buNone/>
                      </a:pPr>
                      <a:r>
                        <a:rPr lang="en-US" sz="1100"/>
                        <a:t>1 = seen, 0 = unseen</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092360355"/>
                  </a:ext>
                </a:extLst>
              </a:tr>
              <a:tr h="101194">
                <a:tc>
                  <a:txBody>
                    <a:bodyPr/>
                    <a:lstStyle/>
                    <a:p>
                      <a:pPr>
                        <a:buNone/>
                      </a:pPr>
                      <a:r>
                        <a:rPr lang="en-US" sz="1100" b="1"/>
                        <a:t>creator</a:t>
                      </a:r>
                      <a:endParaRPr lang="en-US" sz="1100"/>
                    </a:p>
                  </a:txBody>
                  <a:tcPr marL="25298" marR="25298" marT="12649" marB="12649" anchor="ctr"/>
                </a:tc>
                <a:tc>
                  <a:txBody>
                    <a:bodyPr/>
                    <a:lstStyle/>
                    <a:p>
                      <a:pPr>
                        <a:buNone/>
                      </a:pPr>
                      <a:r>
                        <a:rPr lang="en-US" sz="1100"/>
                        <a:t>App that created message</a:t>
                      </a:r>
                    </a:p>
                  </a:txBody>
                  <a:tcPr marL="25298" marR="25298" marT="12649" marB="12649" anchor="ctr"/>
                </a:tc>
                <a:tc>
                  <a:txBody>
                    <a:bodyPr/>
                    <a:lstStyle/>
                    <a:p>
                      <a:pPr>
                        <a:buNone/>
                      </a:pPr>
                      <a:r>
                        <a:rPr lang="en-US" sz="1100"/>
                        <a:t>“com.android.mms”</a:t>
                      </a:r>
                    </a:p>
                  </a:txBody>
                  <a:tcPr marL="25298" marR="25298" marT="12649" marB="12649" anchor="ctr"/>
                </a:tc>
                <a:extLst>
                  <a:ext uri="{0D108BD9-81ED-4DB2-BD59-A6C34878D82A}">
                    <a16:rowId xmlns:a16="http://schemas.microsoft.com/office/drawing/2014/main" val="1152798873"/>
                  </a:ext>
                </a:extLst>
              </a:tr>
              <a:tr h="101194">
                <a:tc>
                  <a:txBody>
                    <a:bodyPr/>
                    <a:lstStyle/>
                    <a:p>
                      <a:pPr>
                        <a:buNone/>
                      </a:pPr>
                      <a:r>
                        <a:rPr lang="en-US" sz="1100" b="1"/>
                        <a:t>text_only</a:t>
                      </a:r>
                      <a:endParaRPr lang="en-US" sz="1100"/>
                    </a:p>
                  </a:txBody>
                  <a:tcPr marL="25298" marR="25298" marT="12649" marB="12649" anchor="ctr"/>
                </a:tc>
                <a:tc>
                  <a:txBody>
                    <a:bodyPr/>
                    <a:lstStyle/>
                    <a:p>
                      <a:pPr>
                        <a:buNone/>
                      </a:pPr>
                      <a:r>
                        <a:rPr lang="en-US" sz="1100"/>
                        <a:t>1 = text-only message</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1587806081"/>
                  </a:ext>
                </a:extLst>
              </a:tr>
              <a:tr h="101194">
                <a:tc>
                  <a:txBody>
                    <a:bodyPr/>
                    <a:lstStyle/>
                    <a:p>
                      <a:pPr>
                        <a:buNone/>
                      </a:pPr>
                      <a:r>
                        <a:rPr lang="en-US" sz="1100" b="1"/>
                        <a:t>sub_id</a:t>
                      </a:r>
                      <a:endParaRPr lang="en-US" sz="1100"/>
                    </a:p>
                  </a:txBody>
                  <a:tcPr marL="25298" marR="25298" marT="12649" marB="12649" anchor="ctr"/>
                </a:tc>
                <a:tc>
                  <a:txBody>
                    <a:bodyPr/>
                    <a:lstStyle/>
                    <a:p>
                      <a:pPr>
                        <a:buNone/>
                      </a:pPr>
                      <a:r>
                        <a:rPr lang="en-US" sz="1100"/>
                        <a:t>SIM card ID</a:t>
                      </a:r>
                    </a:p>
                  </a:txBody>
                  <a:tcPr marL="25298" marR="25298" marT="12649" marB="12649" anchor="ctr"/>
                </a:tc>
                <a:tc>
                  <a:txBody>
                    <a:bodyPr/>
                    <a:lstStyle/>
                    <a:p>
                      <a:pPr>
                        <a:buNone/>
                      </a:pPr>
                      <a:r>
                        <a:rPr lang="en-US" sz="1100"/>
                        <a:t>1</a:t>
                      </a:r>
                    </a:p>
                  </a:txBody>
                  <a:tcPr marL="25298" marR="25298" marT="12649" marB="12649" anchor="ctr"/>
                </a:tc>
                <a:extLst>
                  <a:ext uri="{0D108BD9-81ED-4DB2-BD59-A6C34878D82A}">
                    <a16:rowId xmlns:a16="http://schemas.microsoft.com/office/drawing/2014/main" val="3328833384"/>
                  </a:ext>
                </a:extLst>
              </a:tr>
              <a:tr h="101194">
                <a:tc>
                  <a:txBody>
                    <a:bodyPr/>
                    <a:lstStyle/>
                    <a:p>
                      <a:pPr>
                        <a:buNone/>
                      </a:pPr>
                      <a:r>
                        <a:rPr lang="en-US" sz="1100" b="1"/>
                        <a:t>msg_id</a:t>
                      </a:r>
                      <a:endParaRPr lang="en-US" sz="1100"/>
                    </a:p>
                  </a:txBody>
                  <a:tcPr marL="25298" marR="25298" marT="12649" marB="12649" anchor="ctr"/>
                </a:tc>
                <a:tc>
                  <a:txBody>
                    <a:bodyPr/>
                    <a:lstStyle/>
                    <a:p>
                      <a:pPr>
                        <a:buNone/>
                      </a:pPr>
                      <a:r>
                        <a:rPr lang="en-US" sz="1100"/>
                        <a:t>Internal message ID</a:t>
                      </a:r>
                    </a:p>
                  </a:txBody>
                  <a:tcPr marL="25298" marR="25298" marT="12649" marB="12649" anchor="ctr"/>
                </a:tc>
                <a:tc>
                  <a:txBody>
                    <a:bodyPr/>
                    <a:lstStyle/>
                    <a:p>
                      <a:pPr>
                        <a:buNone/>
                      </a:pPr>
                      <a:r>
                        <a:rPr lang="en-US" sz="1100" dirty="0"/>
                        <a:t>“123456”</a:t>
                      </a:r>
                    </a:p>
                  </a:txBody>
                  <a:tcPr marL="25298" marR="25298" marT="12649" marB="12649" anchor="ctr"/>
                </a:tc>
                <a:extLst>
                  <a:ext uri="{0D108BD9-81ED-4DB2-BD59-A6C34878D82A}">
                    <a16:rowId xmlns:a16="http://schemas.microsoft.com/office/drawing/2014/main" val="2312057001"/>
                  </a:ext>
                </a:extLst>
              </a:tr>
            </a:tbl>
          </a:graphicData>
        </a:graphic>
      </p:graphicFrame>
    </p:spTree>
    <p:extLst>
      <p:ext uri="{BB962C8B-B14F-4D97-AF65-F5344CB8AC3E}">
        <p14:creationId xmlns:p14="http://schemas.microsoft.com/office/powerpoint/2010/main" val="1754893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03067" y="2524557"/>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1035461"/>
            <a:ext cx="10609836" cy="120032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err="1">
                <a:solidFill>
                  <a:srgbClr val="FF0000"/>
                </a:solidFill>
              </a:rPr>
              <a:t>msg_box</a:t>
            </a:r>
            <a:r>
              <a:rPr lang="en-US" dirty="0"/>
              <a:t>: </a:t>
            </a:r>
            <a:r>
              <a:rPr lang="en-GB" dirty="0" err="1"/>
              <a:t>msg_box</a:t>
            </a:r>
            <a:r>
              <a:rPr lang="en-GB" dirty="0"/>
              <a:t> </a:t>
            </a:r>
            <a:r>
              <a:rPr lang="en-GB" dirty="0">
                <a:solidFill>
                  <a:srgbClr val="FF0000"/>
                </a:solidFill>
              </a:rPr>
              <a:t>1 </a:t>
            </a:r>
            <a:r>
              <a:rPr lang="en-GB" dirty="0"/>
              <a:t>are incoming MMS messages.</a:t>
            </a:r>
          </a:p>
          <a:p>
            <a:pPr marL="285750" indent="-285750">
              <a:buFont typeface="Arial" panose="020B0604020202020204" pitchFamily="34" charset="0"/>
              <a:buChar char="•"/>
            </a:pPr>
            <a:r>
              <a:rPr lang="en-US" b="1" dirty="0" err="1">
                <a:solidFill>
                  <a:srgbClr val="FF0000"/>
                </a:solidFill>
              </a:rPr>
              <a:t>m_type</a:t>
            </a:r>
            <a:r>
              <a:rPr lang="en-US" dirty="0"/>
              <a:t>: message retrieved </a:t>
            </a:r>
            <a:r>
              <a:rPr lang="en-GB" dirty="0">
                <a:solidFill>
                  <a:srgbClr val="FF0000"/>
                </a:solidFill>
              </a:rPr>
              <a:t>132</a:t>
            </a:r>
            <a:endParaRPr lang="en-GB" dirty="0"/>
          </a:p>
        </p:txBody>
      </p:sp>
      <p:sp>
        <p:nvSpPr>
          <p:cNvPr id="2" name="Rectangle 1">
            <a:extLst>
              <a:ext uri="{FF2B5EF4-FFF2-40B4-BE49-F238E27FC236}">
                <a16:creationId xmlns:a16="http://schemas.microsoft.com/office/drawing/2014/main" id="{366C7342-4FEF-893C-0874-E5D493FC38CA}"/>
              </a:ext>
            </a:extLst>
          </p:cNvPr>
          <p:cNvSpPr/>
          <p:nvPr/>
        </p:nvSpPr>
        <p:spPr>
          <a:xfrm>
            <a:off x="773888" y="3738282"/>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F3E9F-C08A-3127-4F8E-CB51A6FC6699}"/>
              </a:ext>
            </a:extLst>
          </p:cNvPr>
          <p:cNvSpPr/>
          <p:nvPr/>
        </p:nvSpPr>
        <p:spPr>
          <a:xfrm>
            <a:off x="791814" y="4220144"/>
            <a:ext cx="10648492"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64A902-294A-B3F9-C611-9DC2799F565B}"/>
              </a:ext>
            </a:extLst>
          </p:cNvPr>
          <p:cNvSpPr/>
          <p:nvPr/>
        </p:nvSpPr>
        <p:spPr>
          <a:xfrm>
            <a:off x="798538" y="4684062"/>
            <a:ext cx="10648492" cy="5468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2A7A746-9AD0-1DFC-D27A-2251EFA4DC2D}"/>
                  </a:ext>
                </a:extLst>
              </p14:cNvPr>
              <p14:cNvContentPartPr/>
              <p14:nvPr/>
            </p14:nvContentPartPr>
            <p14:xfrm>
              <a:off x="10167463" y="3738208"/>
              <a:ext cx="262080" cy="206640"/>
            </p14:xfrm>
          </p:contentPart>
        </mc:Choice>
        <mc:Fallback xmlns="">
          <p:pic>
            <p:nvPicPr>
              <p:cNvPr id="6" name="Ink 5">
                <a:extLst>
                  <a:ext uri="{FF2B5EF4-FFF2-40B4-BE49-F238E27FC236}">
                    <a16:creationId xmlns:a16="http://schemas.microsoft.com/office/drawing/2014/main" id="{42A7A746-9AD0-1DFC-D27A-2251EFA4DC2D}"/>
                  </a:ext>
                </a:extLst>
              </p:cNvPr>
              <p:cNvPicPr/>
              <p:nvPr/>
            </p:nvPicPr>
            <p:blipFill>
              <a:blip r:embed="rId5"/>
              <a:stretch>
                <a:fillRect/>
              </a:stretch>
            </p:blipFill>
            <p:spPr>
              <a:xfrm>
                <a:off x="10161343" y="3732088"/>
                <a:ext cx="274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F3BA980-EA50-5C62-1CEF-5E5589CB0177}"/>
                  </a:ext>
                </a:extLst>
              </p14:cNvPr>
              <p14:cNvContentPartPr/>
              <p14:nvPr/>
            </p14:nvContentPartPr>
            <p14:xfrm>
              <a:off x="10199863" y="4226368"/>
              <a:ext cx="283680" cy="198720"/>
            </p14:xfrm>
          </p:contentPart>
        </mc:Choice>
        <mc:Fallback xmlns="">
          <p:pic>
            <p:nvPicPr>
              <p:cNvPr id="7" name="Ink 6">
                <a:extLst>
                  <a:ext uri="{FF2B5EF4-FFF2-40B4-BE49-F238E27FC236}">
                    <a16:creationId xmlns:a16="http://schemas.microsoft.com/office/drawing/2014/main" id="{DF3BA980-EA50-5C62-1CEF-5E5589CB0177}"/>
                  </a:ext>
                </a:extLst>
              </p:cNvPr>
              <p:cNvPicPr/>
              <p:nvPr/>
            </p:nvPicPr>
            <p:blipFill>
              <a:blip r:embed="rId7"/>
              <a:stretch>
                <a:fillRect/>
              </a:stretch>
            </p:blipFill>
            <p:spPr>
              <a:xfrm>
                <a:off x="10193743" y="4220248"/>
                <a:ext cx="295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D367420-6CC6-2824-CE99-101B0D3F2A63}"/>
                  </a:ext>
                </a:extLst>
              </p14:cNvPr>
              <p14:cNvContentPartPr/>
              <p14:nvPr/>
            </p14:nvContentPartPr>
            <p14:xfrm>
              <a:off x="10179703" y="4702288"/>
              <a:ext cx="317880" cy="575280"/>
            </p14:xfrm>
          </p:contentPart>
        </mc:Choice>
        <mc:Fallback xmlns="">
          <p:pic>
            <p:nvPicPr>
              <p:cNvPr id="8" name="Ink 7">
                <a:extLst>
                  <a:ext uri="{FF2B5EF4-FFF2-40B4-BE49-F238E27FC236}">
                    <a16:creationId xmlns:a16="http://schemas.microsoft.com/office/drawing/2014/main" id="{6D367420-6CC6-2824-CE99-101B0D3F2A63}"/>
                  </a:ext>
                </a:extLst>
              </p:cNvPr>
              <p:cNvPicPr/>
              <p:nvPr/>
            </p:nvPicPr>
            <p:blipFill>
              <a:blip r:embed="rId9"/>
              <a:stretch>
                <a:fillRect/>
              </a:stretch>
            </p:blipFill>
            <p:spPr>
              <a:xfrm>
                <a:off x="10173583" y="4696168"/>
                <a:ext cx="330120" cy="587520"/>
              </a:xfrm>
              <a:prstGeom prst="rect">
                <a:avLst/>
              </a:prstGeom>
            </p:spPr>
          </p:pic>
        </mc:Fallback>
      </mc:AlternateContent>
      <p:grpSp>
        <p:nvGrpSpPr>
          <p:cNvPr id="13" name="Group 12">
            <a:extLst>
              <a:ext uri="{FF2B5EF4-FFF2-40B4-BE49-F238E27FC236}">
                <a16:creationId xmlns:a16="http://schemas.microsoft.com/office/drawing/2014/main" id="{2BFD7C0A-C282-AFE2-5C06-CE49D77507C2}"/>
              </a:ext>
            </a:extLst>
          </p:cNvPr>
          <p:cNvGrpSpPr/>
          <p:nvPr/>
        </p:nvGrpSpPr>
        <p:grpSpPr>
          <a:xfrm>
            <a:off x="2972863" y="1888888"/>
            <a:ext cx="7244640" cy="1904400"/>
            <a:chOff x="3039416" y="3247041"/>
            <a:chExt cx="7244640" cy="190440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DAAD15F-6985-F2D2-1CC2-8AAA6363888D}"/>
                    </a:ext>
                  </a:extLst>
                </p14:cNvPr>
                <p14:cNvContentPartPr/>
                <p14:nvPr/>
              </p14:nvContentPartPr>
              <p14:xfrm>
                <a:off x="3039416" y="3247041"/>
                <a:ext cx="2166480" cy="485280"/>
              </p14:xfrm>
            </p:contentPart>
          </mc:Choice>
          <mc:Fallback xmlns="">
            <p:pic>
              <p:nvPicPr>
                <p:cNvPr id="9" name="Ink 8">
                  <a:extLst>
                    <a:ext uri="{FF2B5EF4-FFF2-40B4-BE49-F238E27FC236}">
                      <a16:creationId xmlns:a16="http://schemas.microsoft.com/office/drawing/2014/main" id="{8DAAD15F-6985-F2D2-1CC2-8AAA6363888D}"/>
                    </a:ext>
                  </a:extLst>
                </p:cNvPr>
                <p:cNvPicPr/>
                <p:nvPr/>
              </p:nvPicPr>
              <p:blipFill>
                <a:blip r:embed="rId11"/>
                <a:stretch>
                  <a:fillRect/>
                </a:stretch>
              </p:blipFill>
              <p:spPr>
                <a:xfrm>
                  <a:off x="3033296" y="3240921"/>
                  <a:ext cx="217872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D854A16-6E23-CF92-C835-1F5A5DDA7EF5}"/>
                    </a:ext>
                  </a:extLst>
                </p14:cNvPr>
                <p14:cNvContentPartPr/>
                <p14:nvPr/>
              </p14:nvContentPartPr>
              <p14:xfrm>
                <a:off x="5284376" y="3441801"/>
                <a:ext cx="4999680" cy="1709640"/>
              </p14:xfrm>
            </p:contentPart>
          </mc:Choice>
          <mc:Fallback xmlns="">
            <p:pic>
              <p:nvPicPr>
                <p:cNvPr id="10" name="Ink 9">
                  <a:extLst>
                    <a:ext uri="{FF2B5EF4-FFF2-40B4-BE49-F238E27FC236}">
                      <a16:creationId xmlns:a16="http://schemas.microsoft.com/office/drawing/2014/main" id="{8D854A16-6E23-CF92-C835-1F5A5DDA7EF5}"/>
                    </a:ext>
                  </a:extLst>
                </p:cNvPr>
                <p:cNvPicPr/>
                <p:nvPr/>
              </p:nvPicPr>
              <p:blipFill>
                <a:blip r:embed="rId13"/>
                <a:stretch>
                  <a:fillRect/>
                </a:stretch>
              </p:blipFill>
              <p:spPr>
                <a:xfrm>
                  <a:off x="5278256" y="3435681"/>
                  <a:ext cx="5011920" cy="172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CD02CCB-CBB3-45E1-E70F-F4EBE16D5FFF}"/>
                    </a:ext>
                  </a:extLst>
                </p14:cNvPr>
                <p14:cNvContentPartPr/>
                <p14:nvPr/>
              </p14:nvContentPartPr>
              <p14:xfrm>
                <a:off x="10183976" y="4961721"/>
                <a:ext cx="88920" cy="179280"/>
              </p14:xfrm>
            </p:contentPart>
          </mc:Choice>
          <mc:Fallback xmlns="">
            <p:pic>
              <p:nvPicPr>
                <p:cNvPr id="11" name="Ink 10">
                  <a:extLst>
                    <a:ext uri="{FF2B5EF4-FFF2-40B4-BE49-F238E27FC236}">
                      <a16:creationId xmlns:a16="http://schemas.microsoft.com/office/drawing/2014/main" id="{6CD02CCB-CBB3-45E1-E70F-F4EBE16D5FFF}"/>
                    </a:ext>
                  </a:extLst>
                </p:cNvPr>
                <p:cNvPicPr/>
                <p:nvPr/>
              </p:nvPicPr>
              <p:blipFill>
                <a:blip r:embed="rId15"/>
                <a:stretch>
                  <a:fillRect/>
                </a:stretch>
              </p:blipFill>
              <p:spPr>
                <a:xfrm>
                  <a:off x="10177856" y="4955601"/>
                  <a:ext cx="101160" cy="191520"/>
                </a:xfrm>
                <a:prstGeom prst="rect">
                  <a:avLst/>
                </a:prstGeom>
              </p:spPr>
            </p:pic>
          </mc:Fallback>
        </mc:AlternateContent>
      </p:grpSp>
      <p:sp>
        <p:nvSpPr>
          <p:cNvPr id="14" name="TextBox 13">
            <a:extLst>
              <a:ext uri="{FF2B5EF4-FFF2-40B4-BE49-F238E27FC236}">
                <a16:creationId xmlns:a16="http://schemas.microsoft.com/office/drawing/2014/main" id="{980E77BA-B231-C815-0DCF-C3DD7898AC17}"/>
              </a:ext>
            </a:extLst>
          </p:cNvPr>
          <p:cNvSpPr txBox="1"/>
          <p:nvPr/>
        </p:nvSpPr>
        <p:spPr>
          <a:xfrm>
            <a:off x="8129503" y="2141585"/>
            <a:ext cx="2166480" cy="307777"/>
          </a:xfrm>
          <a:prstGeom prst="rect">
            <a:avLst/>
          </a:prstGeom>
          <a:noFill/>
        </p:spPr>
        <p:txBody>
          <a:bodyPr wrap="square" rtlCol="0">
            <a:spAutoFit/>
          </a:bodyPr>
          <a:lstStyle/>
          <a:p>
            <a:r>
              <a:rPr lang="en-US" sz="1400" dirty="0">
                <a:solidFill>
                  <a:srgbClr val="FF0000"/>
                </a:solidFill>
              </a:rPr>
              <a:t>downloaded mms</a:t>
            </a:r>
          </a:p>
        </p:txBody>
      </p:sp>
      <p:sp>
        <p:nvSpPr>
          <p:cNvPr id="15" name="TextBox 14">
            <a:extLst>
              <a:ext uri="{FF2B5EF4-FFF2-40B4-BE49-F238E27FC236}">
                <a16:creationId xmlns:a16="http://schemas.microsoft.com/office/drawing/2014/main" id="{DC27E393-02A1-9C30-7E1F-77643F7C0B90}"/>
              </a:ext>
            </a:extLst>
          </p:cNvPr>
          <p:cNvSpPr txBox="1"/>
          <p:nvPr/>
        </p:nvSpPr>
        <p:spPr>
          <a:xfrm>
            <a:off x="703067" y="5637873"/>
            <a:ext cx="5662448" cy="369332"/>
          </a:xfrm>
          <a:prstGeom prst="rect">
            <a:avLst/>
          </a:prstGeom>
          <a:noFill/>
        </p:spPr>
        <p:txBody>
          <a:bodyPr wrap="none" rtlCol="0">
            <a:spAutoFit/>
          </a:bodyPr>
          <a:lstStyle/>
          <a:p>
            <a:r>
              <a:rPr lang="en-US" dirty="0"/>
              <a:t>Conclusion: there are four messages in the inbox: </a:t>
            </a:r>
            <a:r>
              <a:rPr lang="en-US" dirty="0">
                <a:solidFill>
                  <a:srgbClr val="FF0000"/>
                </a:solidFill>
              </a:rPr>
              <a:t>2, 4, 6, 7</a:t>
            </a:r>
          </a:p>
        </p:txBody>
      </p:sp>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015BC921-6078-193D-C4D0-8BDFA55FF4E0}"/>
                  </a:ext>
                </a:extLst>
              </p14:cNvPr>
              <p14:cNvContentPartPr/>
              <p14:nvPr/>
            </p14:nvContentPartPr>
            <p14:xfrm>
              <a:off x="1110536" y="3751031"/>
              <a:ext cx="214920" cy="156960"/>
            </p14:xfrm>
          </p:contentPart>
        </mc:Choice>
        <mc:Fallback xmlns="">
          <p:pic>
            <p:nvPicPr>
              <p:cNvPr id="16" name="Ink 15">
                <a:extLst>
                  <a:ext uri="{FF2B5EF4-FFF2-40B4-BE49-F238E27FC236}">
                    <a16:creationId xmlns:a16="http://schemas.microsoft.com/office/drawing/2014/main" id="{015BC921-6078-193D-C4D0-8BDFA55FF4E0}"/>
                  </a:ext>
                </a:extLst>
              </p:cNvPr>
              <p:cNvPicPr/>
              <p:nvPr/>
            </p:nvPicPr>
            <p:blipFill>
              <a:blip r:embed="rId17"/>
              <a:stretch>
                <a:fillRect/>
              </a:stretch>
            </p:blipFill>
            <p:spPr>
              <a:xfrm>
                <a:off x="1104416" y="3744911"/>
                <a:ext cx="227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F5D45417-9934-9E01-52E0-6574B48C64C4}"/>
                  </a:ext>
                </a:extLst>
              </p14:cNvPr>
              <p14:cNvContentPartPr/>
              <p14:nvPr/>
            </p14:nvContentPartPr>
            <p14:xfrm>
              <a:off x="1155176" y="4263671"/>
              <a:ext cx="141840" cy="128160"/>
            </p14:xfrm>
          </p:contentPart>
        </mc:Choice>
        <mc:Fallback xmlns="">
          <p:pic>
            <p:nvPicPr>
              <p:cNvPr id="17" name="Ink 16">
                <a:extLst>
                  <a:ext uri="{FF2B5EF4-FFF2-40B4-BE49-F238E27FC236}">
                    <a16:creationId xmlns:a16="http://schemas.microsoft.com/office/drawing/2014/main" id="{F5D45417-9934-9E01-52E0-6574B48C64C4}"/>
                  </a:ext>
                </a:extLst>
              </p:cNvPr>
              <p:cNvPicPr/>
              <p:nvPr/>
            </p:nvPicPr>
            <p:blipFill>
              <a:blip r:embed="rId19"/>
              <a:stretch>
                <a:fillRect/>
              </a:stretch>
            </p:blipFill>
            <p:spPr>
              <a:xfrm>
                <a:off x="1149056" y="4257551"/>
                <a:ext cx="154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92A78814-E0ED-DA6B-D29F-B84254F2E036}"/>
                  </a:ext>
                </a:extLst>
              </p14:cNvPr>
              <p14:cNvContentPartPr/>
              <p14:nvPr/>
            </p14:nvContentPartPr>
            <p14:xfrm>
              <a:off x="1115216" y="4753271"/>
              <a:ext cx="243720" cy="464400"/>
            </p14:xfrm>
          </p:contentPart>
        </mc:Choice>
        <mc:Fallback xmlns="">
          <p:pic>
            <p:nvPicPr>
              <p:cNvPr id="19" name="Ink 18">
                <a:extLst>
                  <a:ext uri="{FF2B5EF4-FFF2-40B4-BE49-F238E27FC236}">
                    <a16:creationId xmlns:a16="http://schemas.microsoft.com/office/drawing/2014/main" id="{92A78814-E0ED-DA6B-D29F-B84254F2E036}"/>
                  </a:ext>
                </a:extLst>
              </p:cNvPr>
              <p:cNvPicPr/>
              <p:nvPr/>
            </p:nvPicPr>
            <p:blipFill>
              <a:blip r:embed="rId21"/>
              <a:stretch>
                <a:fillRect/>
              </a:stretch>
            </p:blipFill>
            <p:spPr>
              <a:xfrm>
                <a:off x="1109096" y="4747151"/>
                <a:ext cx="255960" cy="476640"/>
              </a:xfrm>
              <a:prstGeom prst="rect">
                <a:avLst/>
              </a:prstGeom>
            </p:spPr>
          </p:pic>
        </mc:Fallback>
      </mc:AlternateContent>
      <p:grpSp>
        <p:nvGrpSpPr>
          <p:cNvPr id="35" name="Group 34">
            <a:extLst>
              <a:ext uri="{FF2B5EF4-FFF2-40B4-BE49-F238E27FC236}">
                <a16:creationId xmlns:a16="http://schemas.microsoft.com/office/drawing/2014/main" id="{C879B282-01AC-340E-F85A-A1C809A6A413}"/>
              </a:ext>
            </a:extLst>
          </p:cNvPr>
          <p:cNvGrpSpPr/>
          <p:nvPr/>
        </p:nvGrpSpPr>
        <p:grpSpPr>
          <a:xfrm>
            <a:off x="1344536" y="3818711"/>
            <a:ext cx="4542840" cy="1864080"/>
            <a:chOff x="1344536" y="3818711"/>
            <a:chExt cx="4542840" cy="1864080"/>
          </a:xfrm>
        </p:grpSpPr>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BF348F9E-1C52-16EF-5EF6-D43EFB53F38E}"/>
                    </a:ext>
                  </a:extLst>
                </p14:cNvPr>
                <p14:cNvContentPartPr/>
                <p14:nvPr/>
              </p14:nvContentPartPr>
              <p14:xfrm>
                <a:off x="1398536" y="5035511"/>
                <a:ext cx="4488840" cy="599040"/>
              </p14:xfrm>
            </p:contentPart>
          </mc:Choice>
          <mc:Fallback xmlns="">
            <p:pic>
              <p:nvPicPr>
                <p:cNvPr id="29" name="Ink 28">
                  <a:extLst>
                    <a:ext uri="{FF2B5EF4-FFF2-40B4-BE49-F238E27FC236}">
                      <a16:creationId xmlns:a16="http://schemas.microsoft.com/office/drawing/2014/main" id="{BF348F9E-1C52-16EF-5EF6-D43EFB53F38E}"/>
                    </a:ext>
                  </a:extLst>
                </p:cNvPr>
                <p:cNvPicPr/>
                <p:nvPr/>
              </p:nvPicPr>
              <p:blipFill>
                <a:blip r:embed="rId23"/>
                <a:stretch>
                  <a:fillRect/>
                </a:stretch>
              </p:blipFill>
              <p:spPr>
                <a:xfrm>
                  <a:off x="1392416" y="5029391"/>
                  <a:ext cx="450108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6BA0910C-8246-3CB4-4237-78E572F0DC46}"/>
                    </a:ext>
                  </a:extLst>
                </p14:cNvPr>
                <p14:cNvContentPartPr/>
                <p14:nvPr/>
              </p14:nvContentPartPr>
              <p14:xfrm>
                <a:off x="5366096" y="5573711"/>
                <a:ext cx="511560" cy="109080"/>
              </p14:xfrm>
            </p:contentPart>
          </mc:Choice>
          <mc:Fallback xmlns="">
            <p:pic>
              <p:nvPicPr>
                <p:cNvPr id="30" name="Ink 29">
                  <a:extLst>
                    <a:ext uri="{FF2B5EF4-FFF2-40B4-BE49-F238E27FC236}">
                      <a16:creationId xmlns:a16="http://schemas.microsoft.com/office/drawing/2014/main" id="{6BA0910C-8246-3CB4-4237-78E572F0DC46}"/>
                    </a:ext>
                  </a:extLst>
                </p:cNvPr>
                <p:cNvPicPr/>
                <p:nvPr/>
              </p:nvPicPr>
              <p:blipFill>
                <a:blip r:embed="rId25"/>
                <a:stretch>
                  <a:fillRect/>
                </a:stretch>
              </p:blipFill>
              <p:spPr>
                <a:xfrm>
                  <a:off x="5359976" y="5567591"/>
                  <a:ext cx="523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EF4A16DF-97F7-5658-2694-0F9A752BD606}"/>
                    </a:ext>
                  </a:extLst>
                </p14:cNvPr>
                <p14:cNvContentPartPr/>
                <p14:nvPr/>
              </p14:nvContentPartPr>
              <p14:xfrm>
                <a:off x="1344536" y="4356551"/>
                <a:ext cx="4349880" cy="1214280"/>
              </p14:xfrm>
            </p:contentPart>
          </mc:Choice>
          <mc:Fallback xmlns="">
            <p:pic>
              <p:nvPicPr>
                <p:cNvPr id="32" name="Ink 31">
                  <a:extLst>
                    <a:ext uri="{FF2B5EF4-FFF2-40B4-BE49-F238E27FC236}">
                      <a16:creationId xmlns:a16="http://schemas.microsoft.com/office/drawing/2014/main" id="{EF4A16DF-97F7-5658-2694-0F9A752BD606}"/>
                    </a:ext>
                  </a:extLst>
                </p:cNvPr>
                <p:cNvPicPr/>
                <p:nvPr/>
              </p:nvPicPr>
              <p:blipFill>
                <a:blip r:embed="rId27"/>
                <a:stretch>
                  <a:fillRect/>
                </a:stretch>
              </p:blipFill>
              <p:spPr>
                <a:xfrm>
                  <a:off x="1338416" y="4350431"/>
                  <a:ext cx="436212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2972768F-515C-F35E-430A-07DAABE94A6A}"/>
                    </a:ext>
                  </a:extLst>
                </p14:cNvPr>
                <p14:cNvContentPartPr/>
                <p14:nvPr/>
              </p14:nvContentPartPr>
              <p14:xfrm>
                <a:off x="1357856" y="3818711"/>
                <a:ext cx="4300920" cy="1675080"/>
              </p14:xfrm>
            </p:contentPart>
          </mc:Choice>
          <mc:Fallback xmlns="">
            <p:pic>
              <p:nvPicPr>
                <p:cNvPr id="34" name="Ink 33">
                  <a:extLst>
                    <a:ext uri="{FF2B5EF4-FFF2-40B4-BE49-F238E27FC236}">
                      <a16:creationId xmlns:a16="http://schemas.microsoft.com/office/drawing/2014/main" id="{2972768F-515C-F35E-430A-07DAABE94A6A}"/>
                    </a:ext>
                  </a:extLst>
                </p:cNvPr>
                <p:cNvPicPr/>
                <p:nvPr/>
              </p:nvPicPr>
              <p:blipFill>
                <a:blip r:embed="rId29"/>
                <a:stretch>
                  <a:fillRect/>
                </a:stretch>
              </p:blipFill>
              <p:spPr>
                <a:xfrm>
                  <a:off x="1351736" y="3812591"/>
                  <a:ext cx="4313160" cy="1687320"/>
                </a:xfrm>
                <a:prstGeom prst="rect">
                  <a:avLst/>
                </a:prstGeom>
              </p:spPr>
            </p:pic>
          </mc:Fallback>
        </mc:AlternateContent>
      </p:grpSp>
    </p:spTree>
    <p:extLst>
      <p:ext uri="{BB962C8B-B14F-4D97-AF65-F5344CB8AC3E}">
        <p14:creationId xmlns:p14="http://schemas.microsoft.com/office/powerpoint/2010/main" val="715880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00635" y="1869342"/>
            <a:ext cx="10416540" cy="646331"/>
          </a:xfrm>
          <a:prstGeom prst="rect">
            <a:avLst/>
          </a:prstGeom>
          <a:noFill/>
        </p:spPr>
        <p:txBody>
          <a:bodyPr wrap="square">
            <a:spAutoFit/>
          </a:bodyPr>
          <a:lstStyle/>
          <a:p>
            <a:r>
              <a:rPr lang="en-GB" b="1" dirty="0" err="1">
                <a:solidFill>
                  <a:srgbClr val="FF0000"/>
                </a:solidFill>
              </a:rPr>
              <a:t>text_only</a:t>
            </a:r>
            <a:r>
              <a:rPr lang="en-GB" b="1" dirty="0"/>
              <a:t>: </a:t>
            </a:r>
            <a:r>
              <a:rPr lang="en-GB" dirty="0"/>
              <a:t>Indicates whether the MMS message contains only text (no multimedia).0 = Contains multimedia (e.g., images, videos).1 = Text only.</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82D14A-72A3-D19A-8E0E-9D7B0E63BCE3}"/>
                  </a:ext>
                </a:extLst>
              </p14:cNvPr>
              <p14:cNvContentPartPr/>
              <p14:nvPr/>
            </p14:nvContentPartPr>
            <p14:xfrm>
              <a:off x="589256" y="1841591"/>
              <a:ext cx="1153800" cy="446760"/>
            </p14:xfrm>
          </p:contentPart>
        </mc:Choice>
        <mc:Fallback xmlns="">
          <p:pic>
            <p:nvPicPr>
              <p:cNvPr id="2" name="Ink 1">
                <a:extLst>
                  <a:ext uri="{FF2B5EF4-FFF2-40B4-BE49-F238E27FC236}">
                    <a16:creationId xmlns:a16="http://schemas.microsoft.com/office/drawing/2014/main" id="{2082D14A-72A3-D19A-8E0E-9D7B0E63BCE3}"/>
                  </a:ext>
                </a:extLst>
              </p:cNvPr>
              <p:cNvPicPr/>
              <p:nvPr/>
            </p:nvPicPr>
            <p:blipFill>
              <a:blip r:embed="rId5"/>
              <a:stretch>
                <a:fillRect/>
              </a:stretch>
            </p:blipFill>
            <p:spPr>
              <a:xfrm>
                <a:off x="583136" y="1835471"/>
                <a:ext cx="1166040" cy="459000"/>
              </a:xfrm>
              <a:prstGeom prst="rect">
                <a:avLst/>
              </a:prstGeom>
            </p:spPr>
          </p:pic>
        </mc:Fallback>
      </mc:AlternateContent>
      <p:grpSp>
        <p:nvGrpSpPr>
          <p:cNvPr id="10" name="Group 9">
            <a:extLst>
              <a:ext uri="{FF2B5EF4-FFF2-40B4-BE49-F238E27FC236}">
                <a16:creationId xmlns:a16="http://schemas.microsoft.com/office/drawing/2014/main" id="{6251B3DF-1E95-91A3-6050-CD82575921C9}"/>
              </a:ext>
            </a:extLst>
          </p:cNvPr>
          <p:cNvGrpSpPr/>
          <p:nvPr/>
        </p:nvGrpSpPr>
        <p:grpSpPr>
          <a:xfrm>
            <a:off x="1768256" y="2224631"/>
            <a:ext cx="9254880" cy="1562400"/>
            <a:chOff x="1768256" y="2224631"/>
            <a:chExt cx="9254880" cy="156240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1DAD9CD-6C09-1AAF-08A8-DCFB4D056CD2}"/>
                    </a:ext>
                  </a:extLst>
                </p14:cNvPr>
                <p14:cNvContentPartPr/>
                <p14:nvPr/>
              </p14:nvContentPartPr>
              <p14:xfrm>
                <a:off x="1768256" y="2224631"/>
                <a:ext cx="9254880" cy="1308600"/>
              </p14:xfrm>
            </p:contentPart>
          </mc:Choice>
          <mc:Fallback xmlns="">
            <p:pic>
              <p:nvPicPr>
                <p:cNvPr id="4" name="Ink 3">
                  <a:extLst>
                    <a:ext uri="{FF2B5EF4-FFF2-40B4-BE49-F238E27FC236}">
                      <a16:creationId xmlns:a16="http://schemas.microsoft.com/office/drawing/2014/main" id="{B1DAD9CD-6C09-1AAF-08A8-DCFB4D056CD2}"/>
                    </a:ext>
                  </a:extLst>
                </p:cNvPr>
                <p:cNvPicPr/>
                <p:nvPr/>
              </p:nvPicPr>
              <p:blipFill>
                <a:blip r:embed="rId7"/>
                <a:stretch>
                  <a:fillRect/>
                </a:stretch>
              </p:blipFill>
              <p:spPr>
                <a:xfrm>
                  <a:off x="1762136" y="2218511"/>
                  <a:ext cx="9267120" cy="132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3D7B6E4-CAC2-D220-2990-9D0C01B300BD}"/>
                    </a:ext>
                  </a:extLst>
                </p14:cNvPr>
                <p14:cNvContentPartPr/>
                <p14:nvPr/>
              </p14:nvContentPartPr>
              <p14:xfrm>
                <a:off x="10959056" y="3596951"/>
                <a:ext cx="47880" cy="190080"/>
              </p14:xfrm>
            </p:contentPart>
          </mc:Choice>
          <mc:Fallback xmlns="">
            <p:pic>
              <p:nvPicPr>
                <p:cNvPr id="5" name="Ink 4">
                  <a:extLst>
                    <a:ext uri="{FF2B5EF4-FFF2-40B4-BE49-F238E27FC236}">
                      <a16:creationId xmlns:a16="http://schemas.microsoft.com/office/drawing/2014/main" id="{B3D7B6E4-CAC2-D220-2990-9D0C01B300BD}"/>
                    </a:ext>
                  </a:extLst>
                </p:cNvPr>
                <p:cNvPicPr/>
                <p:nvPr/>
              </p:nvPicPr>
              <p:blipFill>
                <a:blip r:embed="rId9"/>
                <a:stretch>
                  <a:fillRect/>
                </a:stretch>
              </p:blipFill>
              <p:spPr>
                <a:xfrm>
                  <a:off x="10952936" y="3590831"/>
                  <a:ext cx="6012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5BF54CD-54A8-527E-F60E-C39EBFD3310A}"/>
                  </a:ext>
                </a:extLst>
              </p14:cNvPr>
              <p14:cNvContentPartPr/>
              <p14:nvPr/>
            </p14:nvContentPartPr>
            <p14:xfrm>
              <a:off x="11019536" y="3590111"/>
              <a:ext cx="605880" cy="720"/>
            </p14:xfrm>
          </p:contentPart>
        </mc:Choice>
        <mc:Fallback xmlns="">
          <p:pic>
            <p:nvPicPr>
              <p:cNvPr id="8" name="Ink 7">
                <a:extLst>
                  <a:ext uri="{FF2B5EF4-FFF2-40B4-BE49-F238E27FC236}">
                    <a16:creationId xmlns:a16="http://schemas.microsoft.com/office/drawing/2014/main" id="{65BF54CD-54A8-527E-F60E-C39EBFD3310A}"/>
                  </a:ext>
                </a:extLst>
              </p:cNvPr>
              <p:cNvPicPr/>
              <p:nvPr/>
            </p:nvPicPr>
            <p:blipFill>
              <a:blip r:embed="rId11"/>
              <a:stretch>
                <a:fillRect/>
              </a:stretch>
            </p:blipFill>
            <p:spPr>
              <a:xfrm>
                <a:off x="11013416" y="3577871"/>
                <a:ext cx="618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33B5980-0A95-3B1B-85C0-2357289DE290}"/>
                  </a:ext>
                </a:extLst>
              </p14:cNvPr>
              <p14:cNvContentPartPr/>
              <p14:nvPr/>
            </p14:nvContentPartPr>
            <p14:xfrm>
              <a:off x="10969136" y="3664271"/>
              <a:ext cx="615960" cy="162360"/>
            </p14:xfrm>
          </p:contentPart>
        </mc:Choice>
        <mc:Fallback xmlns="">
          <p:pic>
            <p:nvPicPr>
              <p:cNvPr id="9" name="Ink 8">
                <a:extLst>
                  <a:ext uri="{FF2B5EF4-FFF2-40B4-BE49-F238E27FC236}">
                    <a16:creationId xmlns:a16="http://schemas.microsoft.com/office/drawing/2014/main" id="{B33B5980-0A95-3B1B-85C0-2357289DE290}"/>
                  </a:ext>
                </a:extLst>
              </p:cNvPr>
              <p:cNvPicPr/>
              <p:nvPr/>
            </p:nvPicPr>
            <p:blipFill>
              <a:blip r:embed="rId13"/>
              <a:stretch>
                <a:fillRect/>
              </a:stretch>
            </p:blipFill>
            <p:spPr>
              <a:xfrm>
                <a:off x="10963016" y="3657791"/>
                <a:ext cx="628200" cy="174600"/>
              </a:xfrm>
              <a:prstGeom prst="rect">
                <a:avLst/>
              </a:prstGeom>
            </p:spPr>
          </p:pic>
        </mc:Fallback>
      </mc:AlternateContent>
    </p:spTree>
    <p:extLst>
      <p:ext uri="{BB962C8B-B14F-4D97-AF65-F5344CB8AC3E}">
        <p14:creationId xmlns:p14="http://schemas.microsoft.com/office/powerpoint/2010/main" val="149982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r>
              <a:rPr lang="en-US" dirty="0"/>
              <a:t>Store actual MMS messages</a:t>
            </a:r>
          </a:p>
        </p:txBody>
      </p:sp>
    </p:spTree>
    <p:extLst>
      <p:ext uri="{BB962C8B-B14F-4D97-AF65-F5344CB8AC3E}">
        <p14:creationId xmlns:p14="http://schemas.microsoft.com/office/powerpoint/2010/main" val="238650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7190102" cy="1325563"/>
          </a:xfrm>
        </p:spPr>
        <p:txBody>
          <a:bodyPr/>
          <a:lstStyle/>
          <a:p>
            <a:r>
              <a:rPr lang="en-US" dirty="0">
                <a:solidFill>
                  <a:schemeClr val="accent2"/>
                </a:solidFill>
                <a:cs typeface="Calibri Light"/>
              </a:rPr>
              <a:t>part</a:t>
            </a:r>
            <a:r>
              <a:rPr lang="en-US" dirty="0">
                <a:cs typeface="Calibri Light"/>
              </a:rPr>
              <a:t> contains actual MMS</a:t>
            </a:r>
            <a:endParaRPr lang="en-US" dirty="0"/>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713757" y="2121753"/>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498859" y="3519049"/>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713757" y="4152462"/>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103626" y="2221816"/>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245236" y="3519049"/>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4057262" y="1581532"/>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445880" y="2505849"/>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1DC9EE7-F276-1DF1-6AD6-16295C4E6D2F}"/>
              </a:ext>
            </a:extLst>
          </p:cNvPr>
          <p:cNvGrpSpPr/>
          <p:nvPr/>
        </p:nvGrpSpPr>
        <p:grpSpPr>
          <a:xfrm>
            <a:off x="1174741" y="3931175"/>
            <a:ext cx="7431480" cy="2752200"/>
            <a:chOff x="1437011" y="3586331"/>
            <a:chExt cx="7431480" cy="275220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C688AFD-8C52-AA53-2915-136225E79559}"/>
                    </a:ext>
                  </a:extLst>
                </p14:cNvPr>
                <p14:cNvContentPartPr/>
                <p14:nvPr/>
              </p14:nvContentPartPr>
              <p14:xfrm>
                <a:off x="1437011" y="5322971"/>
                <a:ext cx="911160" cy="433440"/>
              </p14:xfrm>
            </p:contentPart>
          </mc:Choice>
          <mc:Fallback xmlns="">
            <p:pic>
              <p:nvPicPr>
                <p:cNvPr id="3" name="Ink 2">
                  <a:extLst>
                    <a:ext uri="{FF2B5EF4-FFF2-40B4-BE49-F238E27FC236}">
                      <a16:creationId xmlns:a16="http://schemas.microsoft.com/office/drawing/2014/main" id="{9C688AFD-8C52-AA53-2915-136225E79559}"/>
                    </a:ext>
                  </a:extLst>
                </p:cNvPr>
                <p:cNvPicPr/>
                <p:nvPr/>
              </p:nvPicPr>
              <p:blipFill>
                <a:blip r:embed="rId4"/>
                <a:stretch>
                  <a:fillRect/>
                </a:stretch>
              </p:blipFill>
              <p:spPr>
                <a:xfrm>
                  <a:off x="1430891" y="5316851"/>
                  <a:ext cx="9234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D46E265-FB5E-A488-FEBA-F01718F3226F}"/>
                    </a:ext>
                  </a:extLst>
                </p14:cNvPr>
                <p14:cNvContentPartPr/>
                <p14:nvPr/>
              </p14:nvContentPartPr>
              <p14:xfrm>
                <a:off x="1494971" y="3612971"/>
                <a:ext cx="1302840" cy="1781640"/>
              </p14:xfrm>
            </p:contentPart>
          </mc:Choice>
          <mc:Fallback xmlns="">
            <p:pic>
              <p:nvPicPr>
                <p:cNvPr id="10" name="Ink 9">
                  <a:extLst>
                    <a:ext uri="{FF2B5EF4-FFF2-40B4-BE49-F238E27FC236}">
                      <a16:creationId xmlns:a16="http://schemas.microsoft.com/office/drawing/2014/main" id="{6D46E265-FB5E-A488-FEBA-F01718F3226F}"/>
                    </a:ext>
                  </a:extLst>
                </p:cNvPr>
                <p:cNvPicPr/>
                <p:nvPr/>
              </p:nvPicPr>
              <p:blipFill>
                <a:blip r:embed="rId6"/>
                <a:stretch>
                  <a:fillRect/>
                </a:stretch>
              </p:blipFill>
              <p:spPr>
                <a:xfrm>
                  <a:off x="1488851" y="3606851"/>
                  <a:ext cx="1315080" cy="179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E035EFF-5C94-F776-1389-EEA37BE46287}"/>
                    </a:ext>
                  </a:extLst>
                </p14:cNvPr>
                <p14:cNvContentPartPr/>
                <p14:nvPr/>
              </p14:nvContentPartPr>
              <p14:xfrm>
                <a:off x="2572811" y="3586331"/>
                <a:ext cx="356760" cy="226440"/>
              </p14:xfrm>
            </p:contentPart>
          </mc:Choice>
          <mc:Fallback xmlns="">
            <p:pic>
              <p:nvPicPr>
                <p:cNvPr id="12" name="Ink 11">
                  <a:extLst>
                    <a:ext uri="{FF2B5EF4-FFF2-40B4-BE49-F238E27FC236}">
                      <a16:creationId xmlns:a16="http://schemas.microsoft.com/office/drawing/2014/main" id="{0E035EFF-5C94-F776-1389-EEA37BE46287}"/>
                    </a:ext>
                  </a:extLst>
                </p:cNvPr>
                <p:cNvPicPr/>
                <p:nvPr/>
              </p:nvPicPr>
              <p:blipFill>
                <a:blip r:embed="rId8"/>
                <a:stretch>
                  <a:fillRect/>
                </a:stretch>
              </p:blipFill>
              <p:spPr>
                <a:xfrm>
                  <a:off x="2566691" y="3580211"/>
                  <a:ext cx="369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00F67FE4-E748-C125-B694-15EC7444464D}"/>
                    </a:ext>
                  </a:extLst>
                </p14:cNvPr>
                <p14:cNvContentPartPr/>
                <p14:nvPr/>
              </p14:nvContentPartPr>
              <p14:xfrm>
                <a:off x="1446371" y="5733731"/>
                <a:ext cx="971640" cy="356040"/>
              </p14:xfrm>
            </p:contentPart>
          </mc:Choice>
          <mc:Fallback xmlns="">
            <p:pic>
              <p:nvPicPr>
                <p:cNvPr id="15" name="Ink 14">
                  <a:extLst>
                    <a:ext uri="{FF2B5EF4-FFF2-40B4-BE49-F238E27FC236}">
                      <a16:creationId xmlns:a16="http://schemas.microsoft.com/office/drawing/2014/main" id="{00F67FE4-E748-C125-B694-15EC7444464D}"/>
                    </a:ext>
                  </a:extLst>
                </p:cNvPr>
                <p:cNvPicPr/>
                <p:nvPr/>
              </p:nvPicPr>
              <p:blipFill>
                <a:blip r:embed="rId10"/>
                <a:stretch>
                  <a:fillRect/>
                </a:stretch>
              </p:blipFill>
              <p:spPr>
                <a:xfrm>
                  <a:off x="1440251" y="5727611"/>
                  <a:ext cx="983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C83C66BE-A650-E918-8A3D-60E901BEA3DE}"/>
                    </a:ext>
                  </a:extLst>
                </p14:cNvPr>
                <p14:cNvContentPartPr/>
                <p14:nvPr/>
              </p14:nvContentPartPr>
              <p14:xfrm>
                <a:off x="2530331" y="3702251"/>
                <a:ext cx="6218640" cy="2636280"/>
              </p14:xfrm>
            </p:contentPart>
          </mc:Choice>
          <mc:Fallback xmlns="">
            <p:pic>
              <p:nvPicPr>
                <p:cNvPr id="17" name="Ink 16">
                  <a:extLst>
                    <a:ext uri="{FF2B5EF4-FFF2-40B4-BE49-F238E27FC236}">
                      <a16:creationId xmlns:a16="http://schemas.microsoft.com/office/drawing/2014/main" id="{C83C66BE-A650-E918-8A3D-60E901BEA3DE}"/>
                    </a:ext>
                  </a:extLst>
                </p:cNvPr>
                <p:cNvPicPr/>
                <p:nvPr/>
              </p:nvPicPr>
              <p:blipFill>
                <a:blip r:embed="rId12"/>
                <a:stretch>
                  <a:fillRect/>
                </a:stretch>
              </p:blipFill>
              <p:spPr>
                <a:xfrm>
                  <a:off x="2524211" y="3696131"/>
                  <a:ext cx="6230880" cy="264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E21030F9-B775-A929-C114-847AD9609553}"/>
                    </a:ext>
                  </a:extLst>
                </p14:cNvPr>
                <p14:cNvContentPartPr/>
                <p14:nvPr/>
              </p14:nvContentPartPr>
              <p14:xfrm>
                <a:off x="8640611" y="3652571"/>
                <a:ext cx="227880" cy="252000"/>
              </p14:xfrm>
            </p:contentPart>
          </mc:Choice>
          <mc:Fallback xmlns="">
            <p:pic>
              <p:nvPicPr>
                <p:cNvPr id="19" name="Ink 18">
                  <a:extLst>
                    <a:ext uri="{FF2B5EF4-FFF2-40B4-BE49-F238E27FC236}">
                      <a16:creationId xmlns:a16="http://schemas.microsoft.com/office/drawing/2014/main" id="{E21030F9-B775-A929-C114-847AD9609553}"/>
                    </a:ext>
                  </a:extLst>
                </p:cNvPr>
                <p:cNvPicPr/>
                <p:nvPr/>
              </p:nvPicPr>
              <p:blipFill>
                <a:blip r:embed="rId14"/>
                <a:stretch>
                  <a:fillRect/>
                </a:stretch>
              </p:blipFill>
              <p:spPr>
                <a:xfrm>
                  <a:off x="8634491" y="3646451"/>
                  <a:ext cx="24012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92465F4B-C93B-F1B2-448E-7EC4FD7295DA}"/>
                  </a:ext>
                </a:extLst>
              </p14:cNvPr>
              <p14:cNvContentPartPr/>
              <p14:nvPr/>
            </p14:nvContentPartPr>
            <p14:xfrm>
              <a:off x="10994101" y="5327615"/>
              <a:ext cx="360" cy="360"/>
            </p14:xfrm>
          </p:contentPart>
        </mc:Choice>
        <mc:Fallback xmlns="">
          <p:pic>
            <p:nvPicPr>
              <p:cNvPr id="21" name="Ink 20">
                <a:extLst>
                  <a:ext uri="{FF2B5EF4-FFF2-40B4-BE49-F238E27FC236}">
                    <a16:creationId xmlns:a16="http://schemas.microsoft.com/office/drawing/2014/main" id="{92465F4B-C93B-F1B2-448E-7EC4FD7295DA}"/>
                  </a:ext>
                </a:extLst>
              </p:cNvPr>
              <p:cNvPicPr/>
              <p:nvPr/>
            </p:nvPicPr>
            <p:blipFill>
              <a:blip r:embed="rId16"/>
              <a:stretch>
                <a:fillRect/>
              </a:stretch>
            </p:blipFill>
            <p:spPr>
              <a:xfrm>
                <a:off x="10987981" y="5321495"/>
                <a:ext cx="12600" cy="12600"/>
              </a:xfrm>
              <a:prstGeom prst="rect">
                <a:avLst/>
              </a:prstGeom>
            </p:spPr>
          </p:pic>
        </mc:Fallback>
      </mc:AlternateContent>
      <p:pic>
        <p:nvPicPr>
          <p:cNvPr id="22" name="Picture 21">
            <a:extLst>
              <a:ext uri="{FF2B5EF4-FFF2-40B4-BE49-F238E27FC236}">
                <a16:creationId xmlns:a16="http://schemas.microsoft.com/office/drawing/2014/main" id="{6D5BCD3A-3A47-DE2B-7C4E-8DB142A07FF5}"/>
              </a:ext>
            </a:extLst>
          </p:cNvPr>
          <p:cNvPicPr>
            <a:picLocks noChangeAspect="1"/>
          </p:cNvPicPr>
          <p:nvPr/>
        </p:nvPicPr>
        <p:blipFill>
          <a:blip r:embed="rId17"/>
          <a:srcRect r="64550" b="39349"/>
          <a:stretch>
            <a:fillRect/>
          </a:stretch>
        </p:blipFill>
        <p:spPr>
          <a:xfrm>
            <a:off x="8307572" y="528315"/>
            <a:ext cx="3412525" cy="1503893"/>
          </a:xfrm>
          <a:prstGeom prst="rect">
            <a:avLst/>
          </a:prstGeom>
        </p:spPr>
      </p:pic>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61E78B04-35E4-6A1E-3298-AD9F7CF46C5D}"/>
                  </a:ext>
                </a:extLst>
              </p14:cNvPr>
              <p14:cNvContentPartPr/>
              <p14:nvPr/>
            </p14:nvContentPartPr>
            <p14:xfrm>
              <a:off x="1735091" y="3440874"/>
              <a:ext cx="350810" cy="508697"/>
            </p14:xfrm>
          </p:contentPart>
        </mc:Choice>
        <mc:Fallback xmlns="">
          <p:pic>
            <p:nvPicPr>
              <p:cNvPr id="25" name="Ink 24">
                <a:extLst>
                  <a:ext uri="{FF2B5EF4-FFF2-40B4-BE49-F238E27FC236}">
                    <a16:creationId xmlns:a16="http://schemas.microsoft.com/office/drawing/2014/main" id="{61E78B04-35E4-6A1E-3298-AD9F7CF46C5D}"/>
                  </a:ext>
                </a:extLst>
              </p:cNvPr>
              <p:cNvPicPr/>
              <p:nvPr/>
            </p:nvPicPr>
            <p:blipFill>
              <a:blip r:embed="rId19"/>
              <a:stretch>
                <a:fillRect/>
              </a:stretch>
            </p:blipFill>
            <p:spPr>
              <a:xfrm>
                <a:off x="1728968" y="3434754"/>
                <a:ext cx="363056" cy="520937"/>
              </a:xfrm>
              <a:prstGeom prst="rect">
                <a:avLst/>
              </a:prstGeom>
            </p:spPr>
          </p:pic>
        </mc:Fallback>
      </mc:AlternateContent>
      <p:grpSp>
        <p:nvGrpSpPr>
          <p:cNvPr id="28" name="Group 27">
            <a:extLst>
              <a:ext uri="{FF2B5EF4-FFF2-40B4-BE49-F238E27FC236}">
                <a16:creationId xmlns:a16="http://schemas.microsoft.com/office/drawing/2014/main" id="{B690649E-FDB8-8CBB-510A-D0FE48705595}"/>
              </a:ext>
            </a:extLst>
          </p:cNvPr>
          <p:cNvGrpSpPr/>
          <p:nvPr/>
        </p:nvGrpSpPr>
        <p:grpSpPr>
          <a:xfrm>
            <a:off x="1991771" y="1849331"/>
            <a:ext cx="6960960" cy="1744560"/>
            <a:chOff x="1991771" y="1849331"/>
            <a:chExt cx="6960960" cy="1744560"/>
          </a:xfrm>
        </p:grpSpPr>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7CE22F77-BE5F-C2DE-E926-A87F1CBC2AAA}"/>
                    </a:ext>
                  </a:extLst>
                </p14:cNvPr>
                <p14:cNvContentPartPr/>
                <p14:nvPr/>
              </p14:nvContentPartPr>
              <p14:xfrm>
                <a:off x="1991771" y="1911971"/>
                <a:ext cx="6648120" cy="1681920"/>
              </p14:xfrm>
            </p:contentPart>
          </mc:Choice>
          <mc:Fallback xmlns="">
            <p:pic>
              <p:nvPicPr>
                <p:cNvPr id="26" name="Ink 25">
                  <a:extLst>
                    <a:ext uri="{FF2B5EF4-FFF2-40B4-BE49-F238E27FC236}">
                      <a16:creationId xmlns:a16="http://schemas.microsoft.com/office/drawing/2014/main" id="{7CE22F77-BE5F-C2DE-E926-A87F1CBC2AAA}"/>
                    </a:ext>
                  </a:extLst>
                </p:cNvPr>
                <p:cNvPicPr/>
                <p:nvPr/>
              </p:nvPicPr>
              <p:blipFill>
                <a:blip r:embed="rId21"/>
                <a:stretch>
                  <a:fillRect/>
                </a:stretch>
              </p:blipFill>
              <p:spPr>
                <a:xfrm>
                  <a:off x="1985651" y="1905851"/>
                  <a:ext cx="6660360" cy="169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81D7A224-4E66-2E47-8FAF-BEE0A9251745}"/>
                    </a:ext>
                  </a:extLst>
                </p14:cNvPr>
                <p14:cNvContentPartPr/>
                <p14:nvPr/>
              </p14:nvContentPartPr>
              <p14:xfrm>
                <a:off x="8681291" y="1849331"/>
                <a:ext cx="271440" cy="172800"/>
              </p14:xfrm>
            </p:contentPart>
          </mc:Choice>
          <mc:Fallback xmlns="">
            <p:pic>
              <p:nvPicPr>
                <p:cNvPr id="27" name="Ink 26">
                  <a:extLst>
                    <a:ext uri="{FF2B5EF4-FFF2-40B4-BE49-F238E27FC236}">
                      <a16:creationId xmlns:a16="http://schemas.microsoft.com/office/drawing/2014/main" id="{81D7A224-4E66-2E47-8FAF-BEE0A9251745}"/>
                    </a:ext>
                  </a:extLst>
                </p:cNvPr>
                <p:cNvPicPr/>
                <p:nvPr/>
              </p:nvPicPr>
              <p:blipFill>
                <a:blip r:embed="rId23"/>
                <a:stretch>
                  <a:fillRect/>
                </a:stretch>
              </p:blipFill>
              <p:spPr>
                <a:xfrm>
                  <a:off x="8675171" y="1843211"/>
                  <a:ext cx="283680" cy="18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E5CFF0D-55EB-D683-F65D-C2F620FAA321}"/>
                  </a:ext>
                </a:extLst>
              </p14:cNvPr>
              <p14:cNvContentPartPr/>
              <p14:nvPr/>
            </p14:nvContentPartPr>
            <p14:xfrm>
              <a:off x="11333051" y="1856891"/>
              <a:ext cx="286560" cy="200880"/>
            </p14:xfrm>
          </p:contentPart>
        </mc:Choice>
        <mc:Fallback xmlns="">
          <p:pic>
            <p:nvPicPr>
              <p:cNvPr id="29" name="Ink 28">
                <a:extLst>
                  <a:ext uri="{FF2B5EF4-FFF2-40B4-BE49-F238E27FC236}">
                    <a16:creationId xmlns:a16="http://schemas.microsoft.com/office/drawing/2014/main" id="{BE5CFF0D-55EB-D683-F65D-C2F620FAA321}"/>
                  </a:ext>
                </a:extLst>
              </p:cNvPr>
              <p:cNvPicPr/>
              <p:nvPr/>
            </p:nvPicPr>
            <p:blipFill>
              <a:blip r:embed="rId25"/>
              <a:stretch>
                <a:fillRect/>
              </a:stretch>
            </p:blipFill>
            <p:spPr>
              <a:xfrm>
                <a:off x="11326931" y="1850771"/>
                <a:ext cx="298800" cy="213120"/>
              </a:xfrm>
              <a:prstGeom prst="rect">
                <a:avLst/>
              </a:prstGeom>
            </p:spPr>
          </p:pic>
        </mc:Fallback>
      </mc:AlternateContent>
    </p:spTree>
    <p:extLst>
      <p:ext uri="{BB962C8B-B14F-4D97-AF65-F5344CB8AC3E}">
        <p14:creationId xmlns:p14="http://schemas.microsoft.com/office/powerpoint/2010/main" val="278054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solidFill>
                  <a:schemeClr val="accent2"/>
                </a:solidFill>
              </a:rPr>
              <a:t>, part</a:t>
            </a:r>
            <a:r>
              <a:rPr lang="en-US">
                <a:solidFill>
                  <a:schemeClr val="accent2"/>
                </a:solidFill>
              </a:rPr>
              <a:t>, address</a:t>
            </a:r>
            <a:r>
              <a:rPr lang="en-US"/>
              <a:t> </a:t>
            </a:r>
            <a:r>
              <a:rPr lang="en-US" dirty="0"/>
              <a:t>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a:t>
            </a:r>
          </a:p>
          <a:p>
            <a:pPr lvl="1"/>
            <a:r>
              <a:rPr lang="en-GB" dirty="0"/>
              <a:t>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a:t>
            </a:r>
          </a:p>
          <a:p>
            <a:pPr lvl="1"/>
            <a:r>
              <a:rPr lang="en-GB" dirty="0"/>
              <a:t>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(e.g.,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normAutofit fontScale="85000" lnSpcReduction="20000"/>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 </a:t>
            </a:r>
          </a:p>
          <a:p>
            <a:pPr lvl="1"/>
            <a:r>
              <a:rPr lang="en-GB" dirty="0" err="1"/>
              <a:t>seq</a:t>
            </a:r>
            <a:r>
              <a:rPr lang="en-GB" dirty="0"/>
              <a:t> = -1 → layout control (SMIL metadata)</a:t>
            </a:r>
          </a:p>
          <a:p>
            <a:pPr lvl="1"/>
            <a:r>
              <a:rPr lang="en-GB" dirty="0" err="1"/>
              <a:t>seq</a:t>
            </a:r>
            <a:r>
              <a:rPr lang="en-GB" dirty="0"/>
              <a:t> ≥ 0 → actual message contents, numbered in display order</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A97-2161-4848-CD51-06E4D49E7B67}"/>
              </a:ext>
            </a:extLst>
          </p:cNvPr>
          <p:cNvSpPr>
            <a:spLocks noGrp="1"/>
          </p:cNvSpPr>
          <p:nvPr>
            <p:ph type="title"/>
          </p:nvPr>
        </p:nvSpPr>
        <p:spPr/>
        <p:txBody>
          <a:bodyPr/>
          <a:lstStyle/>
          <a:p>
            <a:r>
              <a:rPr lang="en-GB" dirty="0"/>
              <a:t>Retrieve the text body of </a:t>
            </a:r>
            <a:r>
              <a:rPr lang="en-GB" dirty="0">
                <a:solidFill>
                  <a:schemeClr val="accent2"/>
                </a:solidFill>
              </a:rPr>
              <a:t>all received MMS </a:t>
            </a:r>
            <a:r>
              <a:rPr lang="en-GB" dirty="0"/>
              <a:t>using SQL</a:t>
            </a:r>
            <a:endParaRPr lang="en-US" dirty="0"/>
          </a:p>
        </p:txBody>
      </p:sp>
      <p:pic>
        <p:nvPicPr>
          <p:cNvPr id="5" name="Picture 4">
            <a:extLst>
              <a:ext uri="{FF2B5EF4-FFF2-40B4-BE49-F238E27FC236}">
                <a16:creationId xmlns:a16="http://schemas.microsoft.com/office/drawing/2014/main" id="{56F04EC6-B811-0FE3-7187-CBBF1EC6D76B}"/>
              </a:ext>
            </a:extLst>
          </p:cNvPr>
          <p:cNvPicPr>
            <a:picLocks noChangeAspect="1"/>
          </p:cNvPicPr>
          <p:nvPr/>
        </p:nvPicPr>
        <p:blipFill>
          <a:blip r:embed="rId3"/>
          <a:stretch>
            <a:fillRect/>
          </a:stretch>
        </p:blipFill>
        <p:spPr>
          <a:xfrm>
            <a:off x="928651" y="2327814"/>
            <a:ext cx="10606331" cy="2613154"/>
          </a:xfrm>
          <a:prstGeom prst="rect">
            <a:avLst/>
          </a:prstGeom>
        </p:spPr>
      </p:pic>
      <p:sp>
        <p:nvSpPr>
          <p:cNvPr id="6" name="TextBox 5">
            <a:extLst>
              <a:ext uri="{FF2B5EF4-FFF2-40B4-BE49-F238E27FC236}">
                <a16:creationId xmlns:a16="http://schemas.microsoft.com/office/drawing/2014/main" id="{55D7A5E7-3479-907E-934F-937876A5EB81}"/>
              </a:ext>
            </a:extLst>
          </p:cNvPr>
          <p:cNvSpPr txBox="1"/>
          <p:nvPr/>
        </p:nvSpPr>
        <p:spPr>
          <a:xfrm>
            <a:off x="985455" y="5393428"/>
            <a:ext cx="5999015" cy="369332"/>
          </a:xfrm>
          <a:prstGeom prst="rect">
            <a:avLst/>
          </a:prstGeom>
          <a:noFill/>
        </p:spPr>
        <p:txBody>
          <a:bodyPr wrap="none" rtlCol="0">
            <a:spAutoFit/>
          </a:bodyPr>
          <a:lstStyle/>
          <a:p>
            <a:r>
              <a:rPr lang="en-US" dirty="0"/>
              <a:t>Conclusion: context of four messages in the inbox: </a:t>
            </a:r>
            <a:r>
              <a:rPr lang="en-US" dirty="0">
                <a:solidFill>
                  <a:srgbClr val="FF0000"/>
                </a:solidFill>
              </a:rPr>
              <a:t>2, 4, 6, 7. </a:t>
            </a:r>
          </a:p>
        </p:txBody>
      </p:sp>
      <p:sp>
        <p:nvSpPr>
          <p:cNvPr id="7" name="TextBox 6">
            <a:extLst>
              <a:ext uri="{FF2B5EF4-FFF2-40B4-BE49-F238E27FC236}">
                <a16:creationId xmlns:a16="http://schemas.microsoft.com/office/drawing/2014/main" id="{9B736F5B-89A4-A7C3-1715-EC9485BFEB7B}"/>
              </a:ext>
            </a:extLst>
          </p:cNvPr>
          <p:cNvSpPr txBox="1"/>
          <p:nvPr/>
        </p:nvSpPr>
        <p:spPr>
          <a:xfrm>
            <a:off x="8557260" y="3162300"/>
            <a:ext cx="2050433" cy="369332"/>
          </a:xfrm>
          <a:prstGeom prst="rect">
            <a:avLst/>
          </a:prstGeom>
          <a:noFill/>
        </p:spPr>
        <p:txBody>
          <a:bodyPr wrap="none" rtlCol="0">
            <a:spAutoFit/>
          </a:bodyPr>
          <a:lstStyle/>
          <a:p>
            <a:r>
              <a:rPr lang="en-US" dirty="0">
                <a:solidFill>
                  <a:srgbClr val="FF0000"/>
                </a:solidFill>
              </a:rPr>
              <a:t>inner join as default</a:t>
            </a:r>
          </a:p>
        </p:txBody>
      </p:sp>
    </p:spTree>
    <p:extLst>
      <p:ext uri="{BB962C8B-B14F-4D97-AF65-F5344CB8AC3E}">
        <p14:creationId xmlns:p14="http://schemas.microsoft.com/office/powerpoint/2010/main" val="1898934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3AC-7285-AA41-50A8-2E2180BD55B4}"/>
              </a:ext>
            </a:extLst>
          </p:cNvPr>
          <p:cNvSpPr>
            <a:spLocks noGrp="1"/>
          </p:cNvSpPr>
          <p:nvPr>
            <p:ph type="title"/>
          </p:nvPr>
        </p:nvSpPr>
        <p:spPr/>
        <p:txBody>
          <a:bodyPr/>
          <a:lstStyle/>
          <a:p>
            <a:r>
              <a:rPr lang="en-US" dirty="0"/>
              <a:t>Who are the sender and receiver?</a:t>
            </a:r>
          </a:p>
        </p:txBody>
      </p:sp>
      <p:sp>
        <p:nvSpPr>
          <p:cNvPr id="3" name="Content Placeholder 2">
            <a:extLst>
              <a:ext uri="{FF2B5EF4-FFF2-40B4-BE49-F238E27FC236}">
                <a16:creationId xmlns:a16="http://schemas.microsoft.com/office/drawing/2014/main" id="{CB450A2A-7F57-B7D3-AEF8-97A7DC0BD057}"/>
              </a:ext>
            </a:extLst>
          </p:cNvPr>
          <p:cNvSpPr>
            <a:spLocks noGrp="1"/>
          </p:cNvSpPr>
          <p:nvPr>
            <p:ph idx="1"/>
          </p:nvPr>
        </p:nvSpPr>
        <p:spPr>
          <a:xfrm>
            <a:off x="838200" y="1825624"/>
            <a:ext cx="4346275" cy="4473328"/>
          </a:xfrm>
        </p:spPr>
        <p:txBody>
          <a:bodyPr>
            <a:normAutofit lnSpcReduction="10000"/>
          </a:bodyPr>
          <a:lstStyle/>
          <a:p>
            <a:r>
              <a:rPr lang="en-GB" dirty="0"/>
              <a:t>To get the phone numbers for sender and receiver(s) of an MMS, use the </a:t>
            </a:r>
            <a:r>
              <a:rPr lang="en-GB" dirty="0" err="1"/>
              <a:t>addr</a:t>
            </a:r>
            <a:r>
              <a:rPr lang="en-GB" dirty="0"/>
              <a:t> table that’s linked to </a:t>
            </a:r>
            <a:r>
              <a:rPr lang="en-GB" dirty="0" err="1"/>
              <a:t>pdu</a:t>
            </a:r>
            <a:r>
              <a:rPr lang="en-GB" dirty="0"/>
              <a:t> by </a:t>
            </a:r>
            <a:r>
              <a:rPr lang="en-GB" dirty="0" err="1">
                <a:solidFill>
                  <a:schemeClr val="accent2"/>
                </a:solidFill>
              </a:rPr>
              <a:t>addr.msg_id</a:t>
            </a:r>
            <a:r>
              <a:rPr lang="en-GB" dirty="0">
                <a:solidFill>
                  <a:schemeClr val="accent2"/>
                </a:solidFill>
              </a:rPr>
              <a:t> = </a:t>
            </a:r>
            <a:r>
              <a:rPr lang="en-GB" dirty="0" err="1">
                <a:solidFill>
                  <a:schemeClr val="accent2"/>
                </a:solidFill>
              </a:rPr>
              <a:t>pdu</a:t>
            </a:r>
            <a:r>
              <a:rPr lang="en-GB" dirty="0">
                <a:solidFill>
                  <a:schemeClr val="accent2"/>
                </a:solidFill>
              </a:rPr>
              <a:t>._id</a:t>
            </a:r>
            <a:r>
              <a:rPr lang="en-GB" dirty="0"/>
              <a:t>.</a:t>
            </a:r>
          </a:p>
          <a:p>
            <a:r>
              <a:rPr lang="en-GB" dirty="0"/>
              <a:t>What the </a:t>
            </a:r>
            <a:r>
              <a:rPr lang="en-GB" dirty="0" err="1"/>
              <a:t>addr.type</a:t>
            </a:r>
            <a:r>
              <a:rPr lang="en-GB" dirty="0"/>
              <a:t> codes mean</a:t>
            </a:r>
          </a:p>
          <a:p>
            <a:pPr lvl="1"/>
            <a:r>
              <a:rPr lang="en-GB" dirty="0"/>
              <a:t>137 → FROM (sender)</a:t>
            </a:r>
          </a:p>
          <a:p>
            <a:pPr lvl="1"/>
            <a:r>
              <a:rPr lang="en-GB" dirty="0"/>
              <a:t>151 → TO (primary recipients)</a:t>
            </a:r>
          </a:p>
          <a:p>
            <a:pPr lvl="1"/>
            <a:r>
              <a:rPr lang="en-GB" dirty="0"/>
              <a:t>130 → CC</a:t>
            </a:r>
          </a:p>
          <a:p>
            <a:pPr lvl="1"/>
            <a:r>
              <a:rPr lang="en-GB" dirty="0"/>
              <a:t>129 → BCC</a:t>
            </a:r>
            <a:endParaRPr lang="en-US" dirty="0"/>
          </a:p>
        </p:txBody>
      </p:sp>
      <p:pic>
        <p:nvPicPr>
          <p:cNvPr id="5" name="Picture 4">
            <a:extLst>
              <a:ext uri="{FF2B5EF4-FFF2-40B4-BE49-F238E27FC236}">
                <a16:creationId xmlns:a16="http://schemas.microsoft.com/office/drawing/2014/main" id="{8C3F6543-A7C2-A6E9-45EF-5D05B28000B9}"/>
              </a:ext>
            </a:extLst>
          </p:cNvPr>
          <p:cNvPicPr>
            <a:picLocks noChangeAspect="1"/>
          </p:cNvPicPr>
          <p:nvPr/>
        </p:nvPicPr>
        <p:blipFill>
          <a:blip r:embed="rId2"/>
          <a:stretch>
            <a:fillRect/>
          </a:stretch>
        </p:blipFill>
        <p:spPr>
          <a:xfrm>
            <a:off x="6287847" y="1825624"/>
            <a:ext cx="3756986" cy="44733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B7DB9B2-6645-7E2A-0F30-FAB476F2A3ED}"/>
                  </a:ext>
                </a:extLst>
              </p14:cNvPr>
              <p14:cNvContentPartPr/>
              <p14:nvPr/>
            </p14:nvContentPartPr>
            <p14:xfrm>
              <a:off x="1508780" y="4423741"/>
              <a:ext cx="744480" cy="416880"/>
            </p14:xfrm>
          </p:contentPart>
        </mc:Choice>
        <mc:Fallback xmlns="">
          <p:pic>
            <p:nvPicPr>
              <p:cNvPr id="6" name="Ink 5">
                <a:extLst>
                  <a:ext uri="{FF2B5EF4-FFF2-40B4-BE49-F238E27FC236}">
                    <a16:creationId xmlns:a16="http://schemas.microsoft.com/office/drawing/2014/main" id="{EB7DB9B2-6645-7E2A-0F30-FAB476F2A3ED}"/>
                  </a:ext>
                </a:extLst>
              </p:cNvPr>
              <p:cNvPicPr/>
              <p:nvPr/>
            </p:nvPicPr>
            <p:blipFill>
              <a:blip r:embed="rId4"/>
              <a:stretch>
                <a:fillRect/>
              </a:stretch>
            </p:blipFill>
            <p:spPr>
              <a:xfrm>
                <a:off x="1500140" y="4414741"/>
                <a:ext cx="7621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8C314F5-9608-9E58-4168-A3CC76D7A303}"/>
                  </a:ext>
                </a:extLst>
              </p14:cNvPr>
              <p14:cNvContentPartPr/>
              <p14:nvPr/>
            </p14:nvContentPartPr>
            <p14:xfrm>
              <a:off x="8583860" y="3182821"/>
              <a:ext cx="342000" cy="149040"/>
            </p14:xfrm>
          </p:contentPart>
        </mc:Choice>
        <mc:Fallback xmlns="">
          <p:pic>
            <p:nvPicPr>
              <p:cNvPr id="7" name="Ink 6">
                <a:extLst>
                  <a:ext uri="{FF2B5EF4-FFF2-40B4-BE49-F238E27FC236}">
                    <a16:creationId xmlns:a16="http://schemas.microsoft.com/office/drawing/2014/main" id="{68C314F5-9608-9E58-4168-A3CC76D7A303}"/>
                  </a:ext>
                </a:extLst>
              </p:cNvPr>
              <p:cNvPicPr/>
              <p:nvPr/>
            </p:nvPicPr>
            <p:blipFill>
              <a:blip r:embed="rId6"/>
              <a:stretch>
                <a:fillRect/>
              </a:stretch>
            </p:blipFill>
            <p:spPr>
              <a:xfrm>
                <a:off x="8574860" y="3174181"/>
                <a:ext cx="359640" cy="166680"/>
              </a:xfrm>
              <a:prstGeom prst="rect">
                <a:avLst/>
              </a:prstGeom>
            </p:spPr>
          </p:pic>
        </mc:Fallback>
      </mc:AlternateContent>
      <p:grpSp>
        <p:nvGrpSpPr>
          <p:cNvPr id="10" name="Group 9">
            <a:extLst>
              <a:ext uri="{FF2B5EF4-FFF2-40B4-BE49-F238E27FC236}">
                <a16:creationId xmlns:a16="http://schemas.microsoft.com/office/drawing/2014/main" id="{AFD38000-882B-AD6C-0677-FB2338E6131F}"/>
              </a:ext>
            </a:extLst>
          </p:cNvPr>
          <p:cNvGrpSpPr/>
          <p:nvPr/>
        </p:nvGrpSpPr>
        <p:grpSpPr>
          <a:xfrm>
            <a:off x="4381940" y="3321061"/>
            <a:ext cx="4183920" cy="1234440"/>
            <a:chOff x="4381940" y="3321061"/>
            <a:chExt cx="4183920" cy="1234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942F4D9-8952-9829-A378-C60DFEF1DF27}"/>
                    </a:ext>
                  </a:extLst>
                </p14:cNvPr>
                <p14:cNvContentPartPr/>
                <p14:nvPr/>
              </p14:nvContentPartPr>
              <p14:xfrm>
                <a:off x="4469780" y="3321061"/>
                <a:ext cx="4096080" cy="1102680"/>
              </p14:xfrm>
            </p:contentPart>
          </mc:Choice>
          <mc:Fallback xmlns="">
            <p:pic>
              <p:nvPicPr>
                <p:cNvPr id="8" name="Ink 7">
                  <a:extLst>
                    <a:ext uri="{FF2B5EF4-FFF2-40B4-BE49-F238E27FC236}">
                      <a16:creationId xmlns:a16="http://schemas.microsoft.com/office/drawing/2014/main" id="{F942F4D9-8952-9829-A378-C60DFEF1DF27}"/>
                    </a:ext>
                  </a:extLst>
                </p:cNvPr>
                <p:cNvPicPr/>
                <p:nvPr/>
              </p:nvPicPr>
              <p:blipFill>
                <a:blip r:embed="rId8"/>
                <a:stretch>
                  <a:fillRect/>
                </a:stretch>
              </p:blipFill>
              <p:spPr>
                <a:xfrm>
                  <a:off x="4461140" y="3312421"/>
                  <a:ext cx="411372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3E0FDC8-C0AA-85A6-3E93-4FCA3A911220}"/>
                    </a:ext>
                  </a:extLst>
                </p14:cNvPr>
                <p14:cNvContentPartPr/>
                <p14:nvPr/>
              </p14:nvContentPartPr>
              <p14:xfrm>
                <a:off x="4381940" y="4244101"/>
                <a:ext cx="163440" cy="311400"/>
              </p14:xfrm>
            </p:contentPart>
          </mc:Choice>
          <mc:Fallback xmlns="">
            <p:pic>
              <p:nvPicPr>
                <p:cNvPr id="9" name="Ink 8">
                  <a:extLst>
                    <a:ext uri="{FF2B5EF4-FFF2-40B4-BE49-F238E27FC236}">
                      <a16:creationId xmlns:a16="http://schemas.microsoft.com/office/drawing/2014/main" id="{63E0FDC8-C0AA-85A6-3E93-4FCA3A911220}"/>
                    </a:ext>
                  </a:extLst>
                </p:cNvPr>
                <p:cNvPicPr/>
                <p:nvPr/>
              </p:nvPicPr>
              <p:blipFill>
                <a:blip r:embed="rId10"/>
                <a:stretch>
                  <a:fillRect/>
                </a:stretch>
              </p:blipFill>
              <p:spPr>
                <a:xfrm>
                  <a:off x="4372940" y="4235461"/>
                  <a:ext cx="181080" cy="329040"/>
                </a:xfrm>
                <a:prstGeom prst="rect">
                  <a:avLst/>
                </a:prstGeom>
              </p:spPr>
            </p:pic>
          </mc:Fallback>
        </mc:AlternateContent>
      </p:grpSp>
    </p:spTree>
    <p:extLst>
      <p:ext uri="{BB962C8B-B14F-4D97-AF65-F5344CB8AC3E}">
        <p14:creationId xmlns:p14="http://schemas.microsoft.com/office/powerpoint/2010/main" val="1581904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zh-CN" altLang="en-US" dirty="0">
                <a:solidFill>
                  <a:schemeClr val="accent2"/>
                </a:solidFill>
                <a:ea typeface="+mn-lt"/>
                <a:cs typeface="+mn-lt"/>
              </a:rPr>
              <a:t> </a:t>
            </a:r>
            <a:r>
              <a:rPr lang="en-US" altLang="zh-CN" dirty="0">
                <a:solidFill>
                  <a:schemeClr val="accent2"/>
                </a:solidFill>
                <a:ea typeface="+mn-lt"/>
                <a:cs typeface="+mn-lt"/>
              </a:rPr>
              <a:t>address</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and </a:t>
            </a:r>
            <a:r>
              <a:rPr lang="en-US" dirty="0">
                <a:solidFill>
                  <a:schemeClr val="accent2"/>
                </a:solidFill>
                <a:ea typeface="+mn-lt"/>
                <a:cs typeface="+mn-lt"/>
              </a:rPr>
              <a:t>address</a:t>
            </a:r>
            <a:r>
              <a:rPr lang="en-US" dirty="0">
                <a:ea typeface="+mn-lt"/>
                <a:cs typeface="+mn-lt"/>
              </a:rPr>
              <a:t> for reconstructing MMS messages</a:t>
            </a: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46F6-A817-12EF-F7F7-EF1AE6DDA770}"/>
              </a:ext>
            </a:extLst>
          </p:cNvPr>
          <p:cNvSpPr>
            <a:spLocks noGrp="1"/>
          </p:cNvSpPr>
          <p:nvPr>
            <p:ph type="title"/>
          </p:nvPr>
        </p:nvSpPr>
        <p:spPr/>
        <p:txBody>
          <a:bodyPr/>
          <a:lstStyle/>
          <a:p>
            <a:r>
              <a:rPr lang="en-US" dirty="0"/>
              <a:t>Assignment </a:t>
            </a:r>
          </a:p>
        </p:txBody>
      </p:sp>
      <p:sp>
        <p:nvSpPr>
          <p:cNvPr id="3" name="Content Placeholder 2">
            <a:extLst>
              <a:ext uri="{FF2B5EF4-FFF2-40B4-BE49-F238E27FC236}">
                <a16:creationId xmlns:a16="http://schemas.microsoft.com/office/drawing/2014/main" id="{CB815D21-D34E-8411-E162-D6B740695A95}"/>
              </a:ext>
            </a:extLst>
          </p:cNvPr>
          <p:cNvSpPr>
            <a:spLocks noGrp="1"/>
          </p:cNvSpPr>
          <p:nvPr>
            <p:ph idx="1"/>
          </p:nvPr>
        </p:nvSpPr>
        <p:spPr>
          <a:xfrm>
            <a:off x="838200" y="1825625"/>
            <a:ext cx="10515600" cy="775808"/>
          </a:xfrm>
        </p:spPr>
        <p:txBody>
          <a:bodyPr/>
          <a:lstStyle/>
          <a:p>
            <a:r>
              <a:rPr lang="en-US" dirty="0"/>
              <a:t>Update the SQL to include sender and receiver’s phone numbers</a:t>
            </a:r>
          </a:p>
        </p:txBody>
      </p:sp>
      <p:pic>
        <p:nvPicPr>
          <p:cNvPr id="4" name="Picture 3">
            <a:extLst>
              <a:ext uri="{FF2B5EF4-FFF2-40B4-BE49-F238E27FC236}">
                <a16:creationId xmlns:a16="http://schemas.microsoft.com/office/drawing/2014/main" id="{64AC9A7C-B063-D126-D79E-453CFC52C008}"/>
              </a:ext>
            </a:extLst>
          </p:cNvPr>
          <p:cNvPicPr>
            <a:picLocks noChangeAspect="1"/>
          </p:cNvPicPr>
          <p:nvPr/>
        </p:nvPicPr>
        <p:blipFill>
          <a:blip r:embed="rId2"/>
          <a:stretch>
            <a:fillRect/>
          </a:stretch>
        </p:blipFill>
        <p:spPr>
          <a:xfrm>
            <a:off x="838200" y="2738687"/>
            <a:ext cx="10606331" cy="2613154"/>
          </a:xfrm>
          <a:prstGeom prst="rect">
            <a:avLst/>
          </a:prstGeom>
        </p:spPr>
      </p:pic>
    </p:spTree>
    <p:extLst>
      <p:ext uri="{BB962C8B-B14F-4D97-AF65-F5344CB8AC3E}">
        <p14:creationId xmlns:p14="http://schemas.microsoft.com/office/powerpoint/2010/main" val="248369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319423" y="4435974"/>
            <a:ext cx="1021494" cy="4668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Messaging service (</a:t>
            </a:r>
            <a:r>
              <a:rPr lang="en-US" dirty="0">
                <a:solidFill>
                  <a:srgbClr val="FF0000"/>
                </a:solidFill>
              </a:rPr>
              <a:t>SMS, MMS</a:t>
            </a:r>
            <a:r>
              <a:rPr lang="en-US" dirty="0"/>
              <a:t>)</a:t>
            </a:r>
          </a:p>
          <a:p>
            <a:pPr lvl="1"/>
            <a:r>
              <a:rPr lang="en-US" i="1" dirty="0" err="1">
                <a:solidFill>
                  <a:srgbClr val="7030A0"/>
                </a:solidFill>
              </a:rPr>
              <a:t>com.android.providers.telephony</a:t>
            </a:r>
            <a:endParaRPr lang="en-US" i="1" dirty="0">
              <a:solidFill>
                <a:srgbClr val="7030A0"/>
              </a:solidFill>
            </a:endParaRPr>
          </a:p>
          <a:p>
            <a:r>
              <a:rPr lang="en-US" dirty="0"/>
              <a:t>Contacts management service (</a:t>
            </a:r>
            <a:r>
              <a:rPr lang="en-US" dirty="0">
                <a:solidFill>
                  <a:srgbClr val="FF0000"/>
                </a:solidFill>
              </a:rPr>
              <a:t>Contacts, call log</a:t>
            </a:r>
            <a:r>
              <a:rPr lang="en-US" dirty="0"/>
              <a:t>)</a:t>
            </a:r>
          </a:p>
          <a:p>
            <a:pPr lvl="1"/>
            <a:r>
              <a:rPr lang="en-US" i="1" dirty="0" err="1">
                <a:solidFill>
                  <a:srgbClr val="7030A0"/>
                </a:solidFill>
              </a:rPr>
              <a:t>com.android.providers.contacts</a:t>
            </a:r>
            <a:endParaRPr lang="en-US" i="1" dirty="0">
              <a:solidFill>
                <a:srgbClr val="7030A0"/>
              </a:solidFill>
            </a:endParaRPr>
          </a:p>
          <a:p>
            <a:r>
              <a:rPr lang="en-US" dirty="0"/>
              <a:t>Calendar service (</a:t>
            </a:r>
            <a:r>
              <a:rPr lang="en-US" dirty="0">
                <a:solidFill>
                  <a:srgbClr val="FF0000"/>
                </a:solidFill>
              </a:rPr>
              <a:t>Events, reminders</a:t>
            </a:r>
            <a:r>
              <a:rPr lang="en-US" dirty="0"/>
              <a:t>)</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TotalTime>
  <Words>20105</Words>
  <Application>Microsoft Office PowerPoint</Application>
  <PresentationFormat>Widescreen</PresentationFormat>
  <Paragraphs>1316</Paragraphs>
  <Slides>49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Key concept</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part contains actual MMS</vt:lpstr>
      <vt:lpstr>Reconstruct an MMS message using pdu, part, address tables</vt:lpstr>
      <vt:lpstr>Approach to reconstruct an MMS message</vt:lpstr>
      <vt:lpstr>Reconstruction steps</vt:lpstr>
      <vt:lpstr>Example: MMS message with _id = 1 in the pdu table </vt:lpstr>
      <vt:lpstr>Retrieve the text body of all received MMS using SQL</vt:lpstr>
      <vt:lpstr>Who are the sender and receiver?</vt:lpstr>
      <vt:lpstr>Summary</vt:lpstr>
      <vt:lpstr>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280</cp:revision>
  <dcterms:created xsi:type="dcterms:W3CDTF">2021-01-18T02:02:41Z</dcterms:created>
  <dcterms:modified xsi:type="dcterms:W3CDTF">2025-11-11T14:58:49Z</dcterms:modified>
</cp:coreProperties>
</file>